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0"/>
  </p:notesMasterIdLst>
  <p:sldIdLst>
    <p:sldId id="256" r:id="rId2"/>
    <p:sldId id="296" r:id="rId3"/>
    <p:sldId id="297" r:id="rId4"/>
    <p:sldId id="299" r:id="rId5"/>
    <p:sldId id="301" r:id="rId6"/>
    <p:sldId id="312" r:id="rId7"/>
    <p:sldId id="313" r:id="rId8"/>
    <p:sldId id="303" r:id="rId9"/>
    <p:sldId id="302" r:id="rId10"/>
    <p:sldId id="310" r:id="rId11"/>
    <p:sldId id="305" r:id="rId12"/>
    <p:sldId id="314" r:id="rId13"/>
    <p:sldId id="315" r:id="rId14"/>
    <p:sldId id="316" r:id="rId15"/>
    <p:sldId id="309" r:id="rId16"/>
    <p:sldId id="311" r:id="rId17"/>
    <p:sldId id="306" r:id="rId18"/>
    <p:sldId id="30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7099" autoAdjust="0"/>
  </p:normalViewPr>
  <p:slideViewPr>
    <p:cSldViewPr snapToGrid="0" snapToObjects="1">
      <p:cViewPr varScale="1">
        <p:scale>
          <a:sx n="46" d="100"/>
          <a:sy n="46" d="100"/>
        </p:scale>
        <p:origin x="-27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72F80-30B3-C844-9842-64BB387655B0}" type="datetimeFigureOut">
              <a:rPr lang="en-US" smtClean="0"/>
              <a:t>5/28/14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E5D22-6650-BC45-A7D1-ACEB20610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02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E5D22-6650-BC45-A7D1-ACEB206104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03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</a:t>
            </a:r>
            <a:r>
              <a:rPr lang="en-US" baseline="0" dirty="0" smtClean="0"/>
              <a:t> on next until </a:t>
            </a:r>
            <a:r>
              <a:rPr lang="en-US" baseline="0" dirty="0" err="1" smtClean="0"/>
              <a:t>Contacts.h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Contacts.m</a:t>
            </a:r>
            <a:r>
              <a:rPr lang="en-US" baseline="0" dirty="0" smtClean="0"/>
              <a:t> are created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E5D22-6650-BC45-A7D1-ACEB206104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45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</a:t>
            </a:r>
            <a:r>
              <a:rPr lang="en-US" baseline="0" dirty="0" smtClean="0"/>
              <a:t> on next until </a:t>
            </a:r>
            <a:r>
              <a:rPr lang="en-US" baseline="0" dirty="0" err="1" smtClean="0"/>
              <a:t>Contacts.h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Contacts.m</a:t>
            </a:r>
            <a:r>
              <a:rPr lang="en-US" baseline="0" dirty="0" smtClean="0"/>
              <a:t> are created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E5D22-6650-BC45-A7D1-ACEB206104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50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the import: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#import 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DataViewController.h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#import 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Contacts.h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#import 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AppDelegate.h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this declaration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interface section: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@property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nonatomic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weak)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NSArray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fetchedContactsArray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E5D22-6650-BC45-A7D1-ACEB206104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8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Modify </a:t>
            </a:r>
            <a:r>
              <a:rPr lang="en-US" dirty="0" err="1" smtClean="0"/>
              <a:t>viewDidLoad</a:t>
            </a:r>
            <a:r>
              <a:rPr lang="en-US" dirty="0" smtClean="0"/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(void)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viewDidLoad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[super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viewDidLoad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// Do any additional setup after loading the view.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AppDelegate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appDelegate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UIApplication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sharedApplication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].delegate;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self.fetchedContactsArray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appDelegate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getAllContacts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self.tableView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reloadData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E5D22-6650-BC45-A7D1-ACEB206104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8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Complete Code: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DataViewController.m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  Core Data Sample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  Created by Ronald Ramos on 5/28/14.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  Copyright (c) 2014 Ronald Ramos. All rights reserved.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#import 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DataViewController.h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#import 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Contacts.h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#import 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AppDelegate.h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@interface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DataViewController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@property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nonatomic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weak)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NSArray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fetchedContactsArray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@end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@implementation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DataViewController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(id)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initWithNibName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NSString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*)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nibNameOrNil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bundle:(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NSBundle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*)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nibBundleOrNil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self = [super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initWithNibName:nibNameOrNil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bundle:nibBundleOrNil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if (self)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// Custom initialization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return self;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(void)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viewDidLoad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[super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viewDidLoad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// Do any additional setup after loading the view.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AppDelegate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appDelegate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UIApplication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sharedApplication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].delegate;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self.fetchedContactsArray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appDelegate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getAllContacts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self.tableView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reloadData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(void)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didReceiveMemoryWarning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[super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didReceiveMemoryWarning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// Dispose of any resources that can be recreated.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/*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#pragma mark - Navigation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 In a storyboard-based application, you will often want to do a little preparation before navigation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(void)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prepareForSegue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UIStoryboardSegue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*)segue sender:(id)sender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// Get the new view controller using [segue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destinationViewController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// Pass the selected object to the new view controller.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*/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NSInteger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numberOfSectionsInTableView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UITableView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*)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tableView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// Return the number of sections.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return 1;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is-I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NSInteger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tableView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UITableView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*)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tableView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numberOfRowsInSection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NSInteger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)section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// Return the number of rows in the section.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return 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self.fetchedContactsArray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count];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UITableViewCell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*)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tableView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UITableView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*)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tableView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cellForRowAtIndexPath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NSIndexPath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*)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indexPath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static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NSString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*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CellIdentifier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@"person";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UITableViewCell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*cell = 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tableView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dequeueReusableCellWithIdentifier:CellIdentifier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forIndexPath:indexPath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Contacts *contact = 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self.fetchedContactsArray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objectAtIndex:indexPath.row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cell.textLabel.text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NSString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stringWithFormat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:@"%@",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contact.name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return cell;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@end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E5D22-6650-BC45-A7D1-ACEB206104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12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the </a:t>
            </a:r>
            <a:r>
              <a:rPr lang="en-US" smtClean="0"/>
              <a:t>sample from Day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E5D22-6650-BC45-A7D1-ACEB206104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19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Code added at the end: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NSArray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*)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getAllContacts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// initializing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NSFetchRequest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NSFetchRequest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*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fetchRequest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[[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NSFetchRequest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];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//Setting Entity to be Queried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NSEntityDescription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*entity = 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NSEntityDescription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entityForName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:@"Contacts"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inManagedObjectContext:self.managedObjectContext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];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fetchRequest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setEntity:entity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];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NSError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error;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// Query 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managedObjectContext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Generated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fetchRequest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NSArray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*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fetchedRecords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self.managedObjectContext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executeFetchRequest:fetchRequest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error:&amp;error];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// Returning Fetched Records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return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fetchedRecords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@end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E5D22-6650-BC45-A7D1-ACEB206104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04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E5D22-6650-BC45-A7D1-ACEB206104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99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Then control-drag</a:t>
            </a:r>
            <a:r>
              <a:rPr lang="en-US" baseline="0" dirty="0" smtClean="0"/>
              <a:t> the original </a:t>
            </a:r>
            <a:r>
              <a:rPr lang="en-US" baseline="0" dirty="0" err="1" smtClean="0"/>
              <a:t>Viewcontroller</a:t>
            </a:r>
            <a:r>
              <a:rPr lang="en-US" baseline="0" dirty="0" smtClean="0"/>
              <a:t> to create a push segue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E5D22-6650-BC45-A7D1-ACEB206104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57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Embed</a:t>
            </a:r>
            <a:r>
              <a:rPr lang="en-US" baseline="0" dirty="0" smtClean="0"/>
              <a:t> the first view controller in a navigation bar control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 add a button to the first view controller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Add a second </a:t>
            </a:r>
            <a:r>
              <a:rPr lang="en-US" baseline="0" dirty="0" err="1" smtClean="0"/>
              <a:t>ViewController</a:t>
            </a:r>
            <a:r>
              <a:rPr lang="en-US" baseline="0" dirty="0" smtClean="0"/>
              <a:t> to the storyboard and associate it to your custom </a:t>
            </a:r>
            <a:r>
              <a:rPr lang="en-US" baseline="0" dirty="0" err="1" smtClean="0"/>
              <a:t>ViewController</a:t>
            </a:r>
            <a:r>
              <a:rPr lang="en-US" baseline="0" dirty="0" smtClean="0"/>
              <a:t> class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Add a push segue from the button to the second </a:t>
            </a:r>
            <a:r>
              <a:rPr lang="en-US" baseline="0" dirty="0" err="1" smtClean="0"/>
              <a:t>Viewcontroller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E5D22-6650-BC45-A7D1-ACEB206104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19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E5D22-6650-BC45-A7D1-ACEB206104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94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Identifier should be</a:t>
            </a:r>
            <a:r>
              <a:rPr lang="en-US" baseline="0" dirty="0" smtClean="0"/>
              <a:t> “contacts”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E5D22-6650-BC45-A7D1-ACEB206104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17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DataViewController</a:t>
            </a:r>
            <a:r>
              <a:rPr lang="en-US" baseline="0" dirty="0" err="1" smtClean="0"/>
              <a:t>.h</a:t>
            </a:r>
            <a:r>
              <a:rPr lang="en-US" baseline="0" dirty="0" smtClean="0"/>
              <a:t> is your custom class</a:t>
            </a:r>
          </a:p>
          <a:p>
            <a:endParaRPr lang="en-US" baseline="0" dirty="0" smtClean="0"/>
          </a:p>
          <a:p>
            <a:r>
              <a:rPr lang="en-US" dirty="0" smtClean="0"/>
              <a:t>Code: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DataViewController.h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  coredatasample2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  Created by Ronald Ramos on 11/25/13.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  Copyright (c) 2013 Ronald Ramos. All rights reserved.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#import &lt;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UIKit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UIKit.h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@interface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DataViewController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UIViewController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&lt;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UITableViewDataSource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UITableViewDelegate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@property (strong,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nonatomic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UITableView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*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tableView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@end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E5D22-6650-BC45-A7D1-ACEB206104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24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A2F0292D-1797-49A5-8D2D-8D50C72EF3CC}" type="datetimeFigureOut">
              <a:rPr lang="en-US" smtClean="0"/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A2F0292D-1797-49A5-8D2D-8D50C72EF3CC}" type="datetimeFigureOut">
              <a:rPr lang="en-US" smtClean="0"/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A2F0292D-1797-49A5-8D2D-8D50C72EF3CC}" type="datetimeFigureOut">
              <a:rPr lang="en-US" smtClean="0"/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iOS</a:t>
            </a:r>
            <a:r>
              <a:rPr lang="en-US" dirty="0" smtClean="0"/>
              <a:t> </a:t>
            </a:r>
            <a:r>
              <a:rPr lang="en-US" dirty="0" smtClean="0"/>
              <a:t>Advanced – Day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Ronald </a:t>
            </a:r>
            <a:r>
              <a:rPr lang="en-US" dirty="0" smtClean="0"/>
              <a:t>L. Ramos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9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Add a Table View and Give </a:t>
            </a:r>
            <a:r>
              <a:rPr lang="en-US" sz="4000" dirty="0" smtClean="0"/>
              <a:t>an identifier to your prototype cell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54661"/>
            <a:ext cx="7313613" cy="3417015"/>
          </a:xfrm>
        </p:spPr>
      </p:pic>
      <p:sp>
        <p:nvSpPr>
          <p:cNvPr id="5" name="Rectangle 4"/>
          <p:cNvSpPr/>
          <p:nvPr/>
        </p:nvSpPr>
        <p:spPr>
          <a:xfrm>
            <a:off x="5259586" y="2285886"/>
            <a:ext cx="1923479" cy="504824"/>
          </a:xfrm>
          <a:prstGeom prst="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2648196"/>
            <a:ext cx="3396090" cy="997969"/>
          </a:xfrm>
          <a:prstGeom prst="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20558458">
            <a:off x="3771032" y="2775442"/>
            <a:ext cx="1660186" cy="4619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17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 </a:t>
            </a:r>
            <a:r>
              <a:rPr lang="en-US" dirty="0" err="1" smtClean="0"/>
              <a:t>DataViewController.h</a:t>
            </a:r>
            <a:endParaRPr lang="en-US" dirty="0"/>
          </a:p>
        </p:txBody>
      </p:sp>
      <p:pic>
        <p:nvPicPr>
          <p:cNvPr id="4" name="Content Placeholder 3" descr="Screen Shot 2013-11-25 at 1.28.56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623" b="-146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4213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managedobject</a:t>
            </a:r>
            <a:endParaRPr lang="en-US" dirty="0"/>
          </a:p>
        </p:txBody>
      </p:sp>
      <p:pic>
        <p:nvPicPr>
          <p:cNvPr id="6" name="Content Placeholder 5" descr="Screen Shot 2014-05-29 at 12.24.53 AM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704" b="-33704"/>
          <a:stretch>
            <a:fillRect/>
          </a:stretch>
        </p:blipFill>
        <p:spPr/>
      </p:pic>
      <p:pic>
        <p:nvPicPr>
          <p:cNvPr id="7" name="Content Placeholder 6" descr="Screen Shot 2014-05-29 at 12.26.01 AM.pn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982" b="-339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93355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managed objects</a:t>
            </a:r>
            <a:endParaRPr lang="en-US" dirty="0"/>
          </a:p>
        </p:txBody>
      </p:sp>
      <p:pic>
        <p:nvPicPr>
          <p:cNvPr id="5" name="Content Placeholder 4" descr="Screen Shot 2014-05-29 at 12.26.42 AM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102" b="-34102"/>
          <a:stretch>
            <a:fillRect/>
          </a:stretch>
        </p:blipFill>
        <p:spPr/>
      </p:pic>
      <p:pic>
        <p:nvPicPr>
          <p:cNvPr id="6" name="Content Placeholder 5" descr="Screen Shot 2014-05-29 at 12.27.05 AM.pn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815" b="-1518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6378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Modify </a:t>
            </a:r>
            <a:r>
              <a:rPr lang="en-US" sz="4000" dirty="0" err="1" smtClean="0"/>
              <a:t>DataViewController.m</a:t>
            </a:r>
            <a:r>
              <a:rPr lang="en-US" sz="4000" dirty="0" smtClean="0"/>
              <a:t>: </a:t>
            </a:r>
            <a:r>
              <a:rPr lang="en-US" sz="4000" dirty="0" smtClean="0"/>
              <a:t>Imports and declaration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082" y="2281388"/>
            <a:ext cx="5994841" cy="3018984"/>
          </a:xfrm>
        </p:spPr>
      </p:pic>
    </p:spTree>
    <p:extLst>
      <p:ext uri="{BB962C8B-B14F-4D97-AF65-F5344CB8AC3E}">
        <p14:creationId xmlns:p14="http://schemas.microsoft.com/office/powerpoint/2010/main" val="2997949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Modify </a:t>
            </a:r>
            <a:r>
              <a:rPr lang="en-US" sz="4000" dirty="0" err="1" smtClean="0"/>
              <a:t>DataViewController.m</a:t>
            </a:r>
            <a:r>
              <a:rPr lang="en-US" sz="4000" dirty="0" smtClean="0"/>
              <a:t>: </a:t>
            </a:r>
            <a:r>
              <a:rPr lang="en-US" sz="4000" dirty="0" err="1" smtClean="0"/>
              <a:t>ViewDidLoad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5" y="2374587"/>
            <a:ext cx="8805113" cy="2147259"/>
          </a:xfrm>
        </p:spPr>
      </p:pic>
    </p:spTree>
    <p:extLst>
      <p:ext uri="{BB962C8B-B14F-4D97-AF65-F5344CB8AC3E}">
        <p14:creationId xmlns:p14="http://schemas.microsoft.com/office/powerpoint/2010/main" val="1232639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Modify </a:t>
            </a:r>
            <a:r>
              <a:rPr lang="en-US" sz="4000" dirty="0" err="1"/>
              <a:t>DataViewController.m</a:t>
            </a:r>
            <a:r>
              <a:rPr lang="en-US" sz="4000" dirty="0"/>
              <a:t>: </a:t>
            </a:r>
            <a:r>
              <a:rPr lang="en-US" sz="4000" dirty="0" smtClean="0"/>
              <a:t>Table methods</a:t>
            </a:r>
            <a:endParaRPr lang="en-US" sz="4000" dirty="0"/>
          </a:p>
        </p:txBody>
      </p:sp>
      <p:pic>
        <p:nvPicPr>
          <p:cNvPr id="4" name="Content Placeholder 3" descr="Screen Shot 2013-11-25 at 1.31.44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13" r="-132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7674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the App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07" y="1735139"/>
            <a:ext cx="3389746" cy="405606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82588"/>
            <a:ext cx="3566160" cy="3961163"/>
          </a:xfrm>
        </p:spPr>
      </p:pic>
      <p:sp>
        <p:nvSpPr>
          <p:cNvPr id="9" name="Right Arrow 8"/>
          <p:cNvSpPr/>
          <p:nvPr/>
        </p:nvSpPr>
        <p:spPr>
          <a:xfrm rot="20237240">
            <a:off x="2944395" y="3841391"/>
            <a:ext cx="2095784" cy="3776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71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83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Data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32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 </a:t>
            </a:r>
            <a:r>
              <a:rPr lang="en-US" dirty="0" err="1" smtClean="0"/>
              <a:t>AppDelegate.h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14" y="2140303"/>
            <a:ext cx="6947315" cy="3940916"/>
          </a:xfrm>
        </p:spPr>
      </p:pic>
      <p:sp>
        <p:nvSpPr>
          <p:cNvPr id="3" name="Rounded Rectangle 2"/>
          <p:cNvSpPr/>
          <p:nvPr/>
        </p:nvSpPr>
        <p:spPr>
          <a:xfrm>
            <a:off x="1064514" y="5225143"/>
            <a:ext cx="3556466" cy="362857"/>
          </a:xfrm>
          <a:prstGeom prst="round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72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 </a:t>
            </a:r>
            <a:r>
              <a:rPr lang="en-US" dirty="0" err="1"/>
              <a:t>A</a:t>
            </a:r>
            <a:r>
              <a:rPr lang="en-US" dirty="0" err="1" smtClean="0"/>
              <a:t>ppDelegate.m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44" y="1926751"/>
            <a:ext cx="7436169" cy="2855621"/>
          </a:xfrm>
        </p:spPr>
      </p:pic>
      <p:sp>
        <p:nvSpPr>
          <p:cNvPr id="5" name="Rounded Rectangle 4"/>
          <p:cNvSpPr/>
          <p:nvPr/>
        </p:nvSpPr>
        <p:spPr>
          <a:xfrm>
            <a:off x="319887" y="1647575"/>
            <a:ext cx="8275703" cy="3410772"/>
          </a:xfrm>
          <a:prstGeom prst="round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8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Add A Custom Controller Class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58924"/>
            <a:ext cx="3566160" cy="3208492"/>
          </a:xfrm>
        </p:spPr>
      </p:pic>
      <p:pic>
        <p:nvPicPr>
          <p:cNvPr id="7" name="Content Placeholder 6" descr="Screen Shot 2013-11-25 at 1.04.42 PM.pn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627" b="-42627"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1095375" y="2606676"/>
            <a:ext cx="1517650" cy="504824"/>
          </a:xfrm>
          <a:prstGeom prst="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01925" y="2381250"/>
            <a:ext cx="1517650" cy="1247775"/>
          </a:xfrm>
          <a:prstGeom prst="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219575" y="3708400"/>
            <a:ext cx="78105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37150" y="3609975"/>
            <a:ext cx="3077210" cy="660399"/>
          </a:xfrm>
          <a:prstGeom prst="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18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Embed the Existing </a:t>
            </a:r>
            <a:r>
              <a:rPr lang="en-US" sz="2800" dirty="0" err="1" smtClean="0"/>
              <a:t>ViewController</a:t>
            </a:r>
            <a:r>
              <a:rPr lang="en-US" sz="2800" dirty="0" smtClean="0"/>
              <a:t> in a </a:t>
            </a:r>
            <a:r>
              <a:rPr lang="en-US" sz="2800" dirty="0" err="1" smtClean="0"/>
              <a:t>Navcontroller</a:t>
            </a:r>
            <a:endParaRPr lang="en-US" sz="2800" dirty="0"/>
          </a:p>
        </p:txBody>
      </p:sp>
      <p:pic>
        <p:nvPicPr>
          <p:cNvPr id="8" name="Content Placeholder 7" descr="Screen Shot 2014-05-28 at 11.31.08 P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36" r="-8536"/>
          <a:stretch>
            <a:fillRect/>
          </a:stretch>
        </p:blipFill>
        <p:spPr/>
      </p:pic>
      <p:pic>
        <p:nvPicPr>
          <p:cNvPr id="9" name="Content Placeholder 8" descr="Screen Shot 2014-05-28 at 11.32.12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804" b="-318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6831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Table </a:t>
            </a:r>
            <a:r>
              <a:rPr lang="en-US" dirty="0" err="1" smtClean="0"/>
              <a:t>ViewController</a:t>
            </a:r>
            <a:endParaRPr lang="en-US" dirty="0"/>
          </a:p>
        </p:txBody>
      </p:sp>
      <p:pic>
        <p:nvPicPr>
          <p:cNvPr id="7" name="Content Placeholder 6" descr="Screen Shot 2014-05-28 at 11.37.08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0" t="21109" r="20201" b="31504"/>
          <a:stretch/>
        </p:blipFill>
        <p:spPr>
          <a:xfrm>
            <a:off x="914401" y="1560267"/>
            <a:ext cx="7345054" cy="3879798"/>
          </a:xfrm>
        </p:spPr>
      </p:pic>
    </p:spTree>
    <p:extLst>
      <p:ext uri="{BB962C8B-B14F-4D97-AF65-F5344CB8AC3E}">
        <p14:creationId xmlns:p14="http://schemas.microsoft.com/office/powerpoint/2010/main" val="3442923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 the </a:t>
            </a:r>
            <a:r>
              <a:rPr lang="en-US" dirty="0" err="1" smtClean="0"/>
              <a:t>StoryBoard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51" y="2046033"/>
            <a:ext cx="6522310" cy="3434272"/>
          </a:xfrm>
        </p:spPr>
      </p:pic>
      <p:sp>
        <p:nvSpPr>
          <p:cNvPr id="3" name="Rectangle 2"/>
          <p:cNvSpPr/>
          <p:nvPr/>
        </p:nvSpPr>
        <p:spPr>
          <a:xfrm>
            <a:off x="3635375" y="1735138"/>
            <a:ext cx="2095500" cy="4056062"/>
          </a:xfrm>
          <a:prstGeom prst="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92453" y="6121400"/>
            <a:ext cx="31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Embed in a navigation controller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0"/>
            <a:endCxn id="3" idx="2"/>
          </p:cNvCxnSpPr>
          <p:nvPr/>
        </p:nvCxnSpPr>
        <p:spPr>
          <a:xfrm flipV="1">
            <a:off x="3087789" y="5791200"/>
            <a:ext cx="1595336" cy="33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730875" y="1749426"/>
            <a:ext cx="2095500" cy="4056062"/>
          </a:xfrm>
          <a:prstGeom prst="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14" idx="0"/>
            <a:endCxn id="9" idx="2"/>
          </p:cNvCxnSpPr>
          <p:nvPr/>
        </p:nvCxnSpPr>
        <p:spPr>
          <a:xfrm flipH="1" flipV="1">
            <a:off x="6778625" y="5805488"/>
            <a:ext cx="604130" cy="315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89422" y="6121400"/>
            <a:ext cx="2986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a second controller with a</a:t>
            </a:r>
          </a:p>
          <a:p>
            <a:r>
              <a:rPr lang="en-US" dirty="0" smtClean="0"/>
              <a:t>Table view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45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Associate Custom Class with Second View Controller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353" y="1735138"/>
            <a:ext cx="4515707" cy="4056062"/>
          </a:xfrm>
        </p:spPr>
      </p:pic>
      <p:sp>
        <p:nvSpPr>
          <p:cNvPr id="5" name="Rectangle 4"/>
          <p:cNvSpPr/>
          <p:nvPr/>
        </p:nvSpPr>
        <p:spPr>
          <a:xfrm>
            <a:off x="5218689" y="1870493"/>
            <a:ext cx="1517650" cy="504824"/>
          </a:xfrm>
          <a:prstGeom prst="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8259499">
            <a:off x="4031275" y="2723875"/>
            <a:ext cx="1564651" cy="9018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836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1358</TotalTime>
  <Words>888</Words>
  <Application>Microsoft Macintosh PowerPoint</Application>
  <PresentationFormat>On-screen Show (4:3)</PresentationFormat>
  <Paragraphs>210</Paragraphs>
  <Slides>18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Inkwell</vt:lpstr>
      <vt:lpstr>iOS Advanced – Day 2</vt:lpstr>
      <vt:lpstr>Viewing Data</vt:lpstr>
      <vt:lpstr>Modify AppDelegate.h</vt:lpstr>
      <vt:lpstr>Modify AppDelegate.m</vt:lpstr>
      <vt:lpstr>Add A Custom Controller Class</vt:lpstr>
      <vt:lpstr>Embed the Existing ViewController in a Navcontroller</vt:lpstr>
      <vt:lpstr>Add a Table ViewController</vt:lpstr>
      <vt:lpstr>Modify the StoryBoard</vt:lpstr>
      <vt:lpstr>Associate Custom Class with Second View Controller</vt:lpstr>
      <vt:lpstr>Add a Table View and Give an identifier to your prototype cell</vt:lpstr>
      <vt:lpstr>Modify DataViewController.h</vt:lpstr>
      <vt:lpstr>Add managedobject</vt:lpstr>
      <vt:lpstr>Add managed objects</vt:lpstr>
      <vt:lpstr>Modify DataViewController.m: Imports and declaration</vt:lpstr>
      <vt:lpstr>Modify DataViewController.m: ViewDidLoad</vt:lpstr>
      <vt:lpstr>Modify DataViewController.m: Table methods</vt:lpstr>
      <vt:lpstr>Run the App</vt:lpstr>
      <vt:lpstr>End of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iOS Core Data</dc:title>
  <dc:creator>Ronald Ramos</dc:creator>
  <cp:lastModifiedBy>Ronald Ramos</cp:lastModifiedBy>
  <cp:revision>36</cp:revision>
  <dcterms:created xsi:type="dcterms:W3CDTF">2013-11-17T14:24:58Z</dcterms:created>
  <dcterms:modified xsi:type="dcterms:W3CDTF">2014-05-29T01:38:22Z</dcterms:modified>
</cp:coreProperties>
</file>