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826750" cy="8120063" type="B4ISO"/>
  <p:notesSz cx="6858000" cy="9144000"/>
  <p:defaultTextStyle>
    <a:defPPr>
      <a:defRPr lang="en-US"/>
    </a:defPPr>
    <a:lvl1pPr marL="0" algn="l" defTabSz="10826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1325" algn="l" defTabSz="10826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82650" algn="l" defTabSz="10826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23974" algn="l" defTabSz="10826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65299" algn="l" defTabSz="10826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06624" algn="l" defTabSz="10826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47949" algn="l" defTabSz="10826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789274" algn="l" defTabSz="10826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30598" algn="l" defTabSz="10826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128" y="-90"/>
      </p:cViewPr>
      <p:guideLst>
        <p:guide orient="horz" pos="2558"/>
        <p:guide pos="341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006" y="2522483"/>
            <a:ext cx="9202738" cy="174055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4013" y="4601369"/>
            <a:ext cx="7578725" cy="207512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1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23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652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06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47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89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305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6A0C-84FB-4FC1-A117-038DD3BF2549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B1939-A1FB-4DF7-9263-4477094EA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816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6A0C-84FB-4FC1-A117-038DD3BF2549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B1939-A1FB-4DF7-9263-4477094EA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350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41" y="385328"/>
            <a:ext cx="2883374" cy="820276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959" y="385328"/>
            <a:ext cx="8473436" cy="82027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6A0C-84FB-4FC1-A117-038DD3BF2549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B1939-A1FB-4DF7-9263-4477094EA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647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6A0C-84FB-4FC1-A117-038DD3BF2549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B1939-A1FB-4DF7-9263-4477094EA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238" y="5217893"/>
            <a:ext cx="9202738" cy="1612735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5238" y="3441630"/>
            <a:ext cx="9202738" cy="1776263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132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265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2397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6529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066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479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78927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3059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6A0C-84FB-4FC1-A117-038DD3BF2549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B1939-A1FB-4DF7-9263-4477094EA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206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960" y="2244296"/>
            <a:ext cx="5678404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99809" y="2244296"/>
            <a:ext cx="5678405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6A0C-84FB-4FC1-A117-038DD3BF2549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B1939-A1FB-4DF7-9263-4477094EA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374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325179"/>
            <a:ext cx="9744075" cy="135334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7" y="1817617"/>
            <a:ext cx="4783695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1325" indent="0">
              <a:buNone/>
              <a:defRPr sz="2400" b="1"/>
            </a:lvl2pPr>
            <a:lvl3pPr marL="1082650" indent="0">
              <a:buNone/>
              <a:defRPr sz="2100" b="1"/>
            </a:lvl3pPr>
            <a:lvl4pPr marL="1623974" indent="0">
              <a:buNone/>
              <a:defRPr sz="1900" b="1"/>
            </a:lvl4pPr>
            <a:lvl5pPr marL="2165299" indent="0">
              <a:buNone/>
              <a:defRPr sz="1900" b="1"/>
            </a:lvl5pPr>
            <a:lvl6pPr marL="2706624" indent="0">
              <a:buNone/>
              <a:defRPr sz="1900" b="1"/>
            </a:lvl6pPr>
            <a:lvl7pPr marL="3247949" indent="0">
              <a:buNone/>
              <a:defRPr sz="1900" b="1"/>
            </a:lvl7pPr>
            <a:lvl8pPr marL="3789274" indent="0">
              <a:buNone/>
              <a:defRPr sz="1900" b="1"/>
            </a:lvl8pPr>
            <a:lvl9pPr marL="4330598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337" y="2575113"/>
            <a:ext cx="4783695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9839" y="1817617"/>
            <a:ext cx="4785574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1325" indent="0">
              <a:buNone/>
              <a:defRPr sz="2400" b="1"/>
            </a:lvl2pPr>
            <a:lvl3pPr marL="1082650" indent="0">
              <a:buNone/>
              <a:defRPr sz="2100" b="1"/>
            </a:lvl3pPr>
            <a:lvl4pPr marL="1623974" indent="0">
              <a:buNone/>
              <a:defRPr sz="1900" b="1"/>
            </a:lvl4pPr>
            <a:lvl5pPr marL="2165299" indent="0">
              <a:buNone/>
              <a:defRPr sz="1900" b="1"/>
            </a:lvl5pPr>
            <a:lvl6pPr marL="2706624" indent="0">
              <a:buNone/>
              <a:defRPr sz="1900" b="1"/>
            </a:lvl6pPr>
            <a:lvl7pPr marL="3247949" indent="0">
              <a:buNone/>
              <a:defRPr sz="1900" b="1"/>
            </a:lvl7pPr>
            <a:lvl8pPr marL="3789274" indent="0">
              <a:buNone/>
              <a:defRPr sz="1900" b="1"/>
            </a:lvl8pPr>
            <a:lvl9pPr marL="4330598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9839" y="2575113"/>
            <a:ext cx="4785574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6A0C-84FB-4FC1-A117-038DD3BF2549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B1939-A1FB-4DF7-9263-4477094EA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860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6A0C-84FB-4FC1-A117-038DD3BF2549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B1939-A1FB-4DF7-9263-4477094EA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512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6A0C-84FB-4FC1-A117-038DD3BF2549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B1939-A1FB-4DF7-9263-4477094EA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513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323299"/>
            <a:ext cx="3561926" cy="137590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2959" y="323299"/>
            <a:ext cx="6052454" cy="6930249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338" y="1699199"/>
            <a:ext cx="3561926" cy="5554349"/>
          </a:xfrm>
        </p:spPr>
        <p:txBody>
          <a:bodyPr/>
          <a:lstStyle>
            <a:lvl1pPr marL="0" indent="0">
              <a:buNone/>
              <a:defRPr sz="1700"/>
            </a:lvl1pPr>
            <a:lvl2pPr marL="541325" indent="0">
              <a:buNone/>
              <a:defRPr sz="1400"/>
            </a:lvl2pPr>
            <a:lvl3pPr marL="1082650" indent="0">
              <a:buNone/>
              <a:defRPr sz="1200"/>
            </a:lvl3pPr>
            <a:lvl4pPr marL="1623974" indent="0">
              <a:buNone/>
              <a:defRPr sz="1100"/>
            </a:lvl4pPr>
            <a:lvl5pPr marL="2165299" indent="0">
              <a:buNone/>
              <a:defRPr sz="1100"/>
            </a:lvl5pPr>
            <a:lvl6pPr marL="2706624" indent="0">
              <a:buNone/>
              <a:defRPr sz="1100"/>
            </a:lvl6pPr>
            <a:lvl7pPr marL="3247949" indent="0">
              <a:buNone/>
              <a:defRPr sz="1100"/>
            </a:lvl7pPr>
            <a:lvl8pPr marL="3789274" indent="0">
              <a:buNone/>
              <a:defRPr sz="1100"/>
            </a:lvl8pPr>
            <a:lvl9pPr marL="4330598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6A0C-84FB-4FC1-A117-038DD3BF2549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B1939-A1FB-4DF7-9263-4477094EA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527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119" y="5684044"/>
            <a:ext cx="6496050" cy="671034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22119" y="725543"/>
            <a:ext cx="6496050" cy="4872038"/>
          </a:xfrm>
        </p:spPr>
        <p:txBody>
          <a:bodyPr/>
          <a:lstStyle>
            <a:lvl1pPr marL="0" indent="0">
              <a:buNone/>
              <a:defRPr sz="3800"/>
            </a:lvl1pPr>
            <a:lvl2pPr marL="541325" indent="0">
              <a:buNone/>
              <a:defRPr sz="3300"/>
            </a:lvl2pPr>
            <a:lvl3pPr marL="1082650" indent="0">
              <a:buNone/>
              <a:defRPr sz="2800"/>
            </a:lvl3pPr>
            <a:lvl4pPr marL="1623974" indent="0">
              <a:buNone/>
              <a:defRPr sz="2400"/>
            </a:lvl4pPr>
            <a:lvl5pPr marL="2165299" indent="0">
              <a:buNone/>
              <a:defRPr sz="2400"/>
            </a:lvl5pPr>
            <a:lvl6pPr marL="2706624" indent="0">
              <a:buNone/>
              <a:defRPr sz="2400"/>
            </a:lvl6pPr>
            <a:lvl7pPr marL="3247949" indent="0">
              <a:buNone/>
              <a:defRPr sz="2400"/>
            </a:lvl7pPr>
            <a:lvl8pPr marL="3789274" indent="0">
              <a:buNone/>
              <a:defRPr sz="2400"/>
            </a:lvl8pPr>
            <a:lvl9pPr marL="4330598" indent="0">
              <a:buNone/>
              <a:defRPr sz="24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2119" y="6355078"/>
            <a:ext cx="6496050" cy="952979"/>
          </a:xfrm>
        </p:spPr>
        <p:txBody>
          <a:bodyPr/>
          <a:lstStyle>
            <a:lvl1pPr marL="0" indent="0">
              <a:buNone/>
              <a:defRPr sz="1700"/>
            </a:lvl1pPr>
            <a:lvl2pPr marL="541325" indent="0">
              <a:buNone/>
              <a:defRPr sz="1400"/>
            </a:lvl2pPr>
            <a:lvl3pPr marL="1082650" indent="0">
              <a:buNone/>
              <a:defRPr sz="1200"/>
            </a:lvl3pPr>
            <a:lvl4pPr marL="1623974" indent="0">
              <a:buNone/>
              <a:defRPr sz="1100"/>
            </a:lvl4pPr>
            <a:lvl5pPr marL="2165299" indent="0">
              <a:buNone/>
              <a:defRPr sz="1100"/>
            </a:lvl5pPr>
            <a:lvl6pPr marL="2706624" indent="0">
              <a:buNone/>
              <a:defRPr sz="1100"/>
            </a:lvl6pPr>
            <a:lvl7pPr marL="3247949" indent="0">
              <a:buNone/>
              <a:defRPr sz="1100"/>
            </a:lvl7pPr>
            <a:lvl8pPr marL="3789274" indent="0">
              <a:buNone/>
              <a:defRPr sz="1100"/>
            </a:lvl8pPr>
            <a:lvl9pPr marL="4330598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6A0C-84FB-4FC1-A117-038DD3BF2549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B1939-A1FB-4DF7-9263-4477094EA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33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1338" y="325179"/>
            <a:ext cx="9744075" cy="1353344"/>
          </a:xfrm>
          <a:prstGeom prst="rect">
            <a:avLst/>
          </a:prstGeom>
        </p:spPr>
        <p:txBody>
          <a:bodyPr vert="horz" lIns="108265" tIns="54132" rIns="108265" bIns="5413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1894682"/>
            <a:ext cx="9744075" cy="5358866"/>
          </a:xfrm>
          <a:prstGeom prst="rect">
            <a:avLst/>
          </a:prstGeom>
        </p:spPr>
        <p:txBody>
          <a:bodyPr vert="horz" lIns="108265" tIns="54132" rIns="108265" bIns="5413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1337" y="7526096"/>
            <a:ext cx="2526242" cy="432318"/>
          </a:xfrm>
          <a:prstGeom prst="rect">
            <a:avLst/>
          </a:prstGeom>
        </p:spPr>
        <p:txBody>
          <a:bodyPr vert="horz" lIns="108265" tIns="54132" rIns="108265" bIns="54132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66A0C-84FB-4FC1-A117-038DD3BF2549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9140" y="7526096"/>
            <a:ext cx="3428471" cy="432318"/>
          </a:xfrm>
          <a:prstGeom prst="rect">
            <a:avLst/>
          </a:prstGeom>
        </p:spPr>
        <p:txBody>
          <a:bodyPr vert="horz" lIns="108265" tIns="54132" rIns="108265" bIns="54132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9171" y="7526096"/>
            <a:ext cx="2526242" cy="432318"/>
          </a:xfrm>
          <a:prstGeom prst="rect">
            <a:avLst/>
          </a:prstGeom>
        </p:spPr>
        <p:txBody>
          <a:bodyPr vert="horz" lIns="108265" tIns="54132" rIns="108265" bIns="54132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B1939-A1FB-4DF7-9263-4477094EA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723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82650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5994" indent="-405994" algn="l" defTabSz="1082650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79653" indent="-338328" algn="l" defTabSz="1082650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53312" indent="-270662" algn="l" defTabSz="108265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94637" indent="-270662" algn="l" defTabSz="108265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5962" indent="-270662" algn="l" defTabSz="108265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77286" indent="-270662" algn="l" defTabSz="108265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18611" indent="-270662" algn="l" defTabSz="108265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59936" indent="-270662" algn="l" defTabSz="108265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01261" indent="-270662" algn="l" defTabSz="108265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26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1325" algn="l" defTabSz="10826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2650" algn="l" defTabSz="10826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23974" algn="l" defTabSz="10826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65299" algn="l" defTabSz="10826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06624" algn="l" defTabSz="10826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47949" algn="l" defTabSz="10826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89274" algn="l" defTabSz="10826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598" algn="l" defTabSz="10826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460375" y="33463"/>
            <a:ext cx="2157984" cy="8065168"/>
            <a:chOff x="45132" y="33463"/>
            <a:chExt cx="2157984" cy="8065168"/>
          </a:xfrm>
        </p:grpSpPr>
        <p:sp>
          <p:nvSpPr>
            <p:cNvPr id="4" name="TextBox 3"/>
            <p:cNvSpPr txBox="1"/>
            <p:nvPr/>
          </p:nvSpPr>
          <p:spPr>
            <a:xfrm>
              <a:off x="45132" y="33463"/>
              <a:ext cx="2157984" cy="10972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r>
                <a:rPr lang="en-US" sz="1600" b="1" dirty="0" smtClean="0"/>
                <a:t>CASCADE</a:t>
              </a:r>
            </a:p>
            <a:p>
              <a:r>
                <a:rPr lang="en-US" sz="1600" dirty="0" smtClean="0"/>
                <a:t>8:30AM – 1:30PM</a:t>
              </a:r>
            </a:p>
            <a:p>
              <a:r>
                <a:rPr lang="en-US" sz="1600" dirty="0" smtClean="0"/>
                <a:t>c/o JOY TIZON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5132" y="1240631"/>
              <a:ext cx="2157984" cy="13716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r>
                <a:rPr lang="en-US" sz="1400" b="1" dirty="0" smtClean="0"/>
                <a:t>OPENING REMARKS</a:t>
              </a:r>
            </a:p>
            <a:p>
              <a:r>
                <a:rPr lang="en-US" sz="1400" dirty="0" smtClean="0"/>
                <a:t>by MAR TAMAYO</a:t>
              </a:r>
              <a:endParaRPr lang="en-US" sz="14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5132" y="2612231"/>
              <a:ext cx="2157984" cy="13716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r>
                <a:rPr lang="en-US" sz="1400" b="1" dirty="0" smtClean="0"/>
                <a:t>ENGERGIZER 1</a:t>
              </a:r>
            </a:p>
            <a:p>
              <a:r>
                <a:rPr lang="en-US" sz="1400" dirty="0" smtClean="0"/>
                <a:t>SOCIAL MEDIA</a:t>
              </a:r>
            </a:p>
            <a:p>
              <a:r>
                <a:rPr lang="en-US" sz="1400" dirty="0" smtClean="0"/>
                <a:t>SET-UP</a:t>
              </a:r>
              <a:endParaRPr lang="en-US" sz="14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5132" y="3983831"/>
              <a:ext cx="2157984" cy="13716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r>
                <a:rPr lang="en-US" sz="1400" b="1" dirty="0" smtClean="0"/>
                <a:t>3 GUEST             LF</a:t>
              </a:r>
            </a:p>
            <a:p>
              <a:r>
                <a:rPr lang="en-US" sz="1400" b="1" dirty="0" smtClean="0"/>
                <a:t>SPEAKERS</a:t>
              </a:r>
            </a:p>
            <a:p>
              <a:r>
                <a:rPr lang="en-US" sz="1400" dirty="0" smtClean="0"/>
                <a:t>c/o JOY TIZON</a:t>
              </a:r>
              <a:endParaRPr lang="en-US" sz="14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5132" y="5355431"/>
              <a:ext cx="2157984" cy="13716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r>
                <a:rPr lang="en-US" sz="1400" b="1" dirty="0" smtClean="0"/>
                <a:t>ENERGIZER 2</a:t>
              </a:r>
              <a:endParaRPr lang="en-US" sz="1400" dirty="0" smtClean="0"/>
            </a:p>
            <a:p>
              <a:r>
                <a:rPr lang="en-US" sz="1400" dirty="0" smtClean="0"/>
                <a:t>CANDY CRUSH</a:t>
              </a:r>
            </a:p>
            <a:p>
              <a:r>
                <a:rPr lang="en-US" sz="1400" dirty="0" smtClean="0"/>
                <a:t>SCORES</a:t>
              </a:r>
              <a:endParaRPr lang="en-US" sz="14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5132" y="6727031"/>
              <a:ext cx="2157984" cy="13716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r>
                <a:rPr lang="en-US" sz="1400" b="1" dirty="0" smtClean="0"/>
                <a:t>SPEECH BY NETWORK</a:t>
              </a:r>
            </a:p>
            <a:p>
              <a:r>
                <a:rPr lang="en-US" sz="1400" b="1" dirty="0" smtClean="0"/>
                <a:t>SVCS HEAD (4)</a:t>
              </a:r>
            </a:p>
            <a:p>
              <a:r>
                <a:rPr lang="en-US" sz="1400" dirty="0" smtClean="0"/>
                <a:t>c/o JOY TIZON</a:t>
              </a:r>
              <a:endParaRPr lang="en-US" sz="1400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079861" y="21431"/>
            <a:ext cx="2157984" cy="8077200"/>
            <a:chOff x="2265245" y="21431"/>
            <a:chExt cx="2157984" cy="8077200"/>
          </a:xfrm>
        </p:grpSpPr>
        <p:sp>
          <p:nvSpPr>
            <p:cNvPr id="11" name="TextBox 10"/>
            <p:cNvSpPr txBox="1"/>
            <p:nvPr/>
          </p:nvSpPr>
          <p:spPr>
            <a:xfrm>
              <a:off x="2265245" y="21431"/>
              <a:ext cx="2157984" cy="109728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r>
                <a:rPr lang="en-US" sz="1600" b="1" dirty="0" smtClean="0"/>
                <a:t>MARS ONE</a:t>
              </a:r>
            </a:p>
            <a:p>
              <a:r>
                <a:rPr lang="en-US" sz="1600" dirty="0" smtClean="0"/>
                <a:t>2:00PM – 6:30PM</a:t>
              </a:r>
            </a:p>
            <a:p>
              <a:r>
                <a:rPr lang="en-US" sz="1600" dirty="0" smtClean="0"/>
                <a:t>c/o JAMES SANTOS</a:t>
              </a:r>
              <a:endParaRPr lang="en-US" sz="16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265245" y="1240631"/>
              <a:ext cx="2157984" cy="1371600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r>
                <a:rPr lang="en-US" sz="1400" b="1" dirty="0" smtClean="0"/>
                <a:t>MARS ONE INTRO VIDEO</a:t>
              </a:r>
            </a:p>
            <a:p>
              <a:r>
                <a:rPr lang="en-US" sz="1050" dirty="0" smtClean="0"/>
                <a:t>ENGINEER 2 IMAGINEER</a:t>
              </a:r>
              <a:endParaRPr lang="en-US" sz="105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265245" y="2612231"/>
              <a:ext cx="2157984" cy="1371600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r>
                <a:rPr lang="en-US" sz="1400" b="1" dirty="0" smtClean="0"/>
                <a:t>MARS ONE</a:t>
              </a:r>
            </a:p>
            <a:p>
              <a:r>
                <a:rPr lang="en-US" sz="1400" dirty="0" smtClean="0"/>
                <a:t>BRIEFING/</a:t>
              </a:r>
            </a:p>
            <a:p>
              <a:r>
                <a:rPr lang="en-US" sz="1400" dirty="0" smtClean="0"/>
                <a:t>OVERVIEW VIDEO</a:t>
              </a:r>
              <a:endParaRPr lang="en-US" sz="14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265245" y="3983831"/>
              <a:ext cx="2157984" cy="1371600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r>
                <a:rPr lang="en-US" sz="1400" b="1" dirty="0" smtClean="0"/>
                <a:t>POST LUNCH</a:t>
              </a:r>
            </a:p>
            <a:p>
              <a:r>
                <a:rPr lang="en-US" sz="1400" b="1" dirty="0" smtClean="0"/>
                <a:t>ENGERGIZER</a:t>
              </a:r>
            </a:p>
            <a:p>
              <a:r>
                <a:rPr lang="en-US" sz="1400" dirty="0" smtClean="0"/>
                <a:t>(PAPER PLATES)</a:t>
              </a:r>
              <a:endParaRPr lang="en-US" sz="14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265245" y="5355431"/>
              <a:ext cx="2157984" cy="1371600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r>
                <a:rPr lang="en-US" sz="1400" b="1" dirty="0" smtClean="0"/>
                <a:t>SIR MAR             LF</a:t>
              </a:r>
            </a:p>
            <a:p>
              <a:r>
                <a:rPr lang="en-US" sz="1400" dirty="0" smtClean="0"/>
                <a:t>MISSION VIDEO</a:t>
              </a:r>
              <a:endParaRPr lang="en-US" sz="14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265245" y="6727031"/>
              <a:ext cx="2157984" cy="1371600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r>
                <a:rPr lang="en-US" sz="1400" b="1" dirty="0" smtClean="0"/>
                <a:t>MISSION 1</a:t>
              </a:r>
            </a:p>
            <a:p>
              <a:r>
                <a:rPr lang="en-US" sz="1400" b="1" dirty="0" smtClean="0"/>
                <a:t>CAPAIGN 1</a:t>
              </a:r>
            </a:p>
            <a:p>
              <a:r>
                <a:rPr lang="en-US" sz="1400" dirty="0" smtClean="0"/>
                <a:t>CROWD FUNDING</a:t>
              </a:r>
            </a:p>
            <a:p>
              <a:r>
                <a:rPr lang="en-US" sz="1400" dirty="0" smtClean="0"/>
                <a:t>- PHOTO W/ WEAR TECH</a:t>
              </a:r>
            </a:p>
            <a:p>
              <a:r>
                <a:rPr lang="en-US" sz="1400" dirty="0" smtClean="0"/>
                <a:t> - DIGI AD + SOC MEDIA MKT.</a:t>
              </a:r>
              <a:endParaRPr lang="en-US" sz="1400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5699347" y="1237999"/>
            <a:ext cx="2157984" cy="6860632"/>
            <a:chOff x="4502328" y="1237999"/>
            <a:chExt cx="2157984" cy="6860632"/>
          </a:xfrm>
        </p:grpSpPr>
        <p:sp>
          <p:nvSpPr>
            <p:cNvPr id="17" name="TextBox 16"/>
            <p:cNvSpPr txBox="1"/>
            <p:nvPr/>
          </p:nvSpPr>
          <p:spPr>
            <a:xfrm>
              <a:off x="4502328" y="1237999"/>
              <a:ext cx="2157984" cy="1371600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r>
                <a:rPr lang="en-US" sz="1400" b="1" dirty="0" smtClean="0"/>
                <a:t>MISSION 1</a:t>
              </a:r>
            </a:p>
            <a:p>
              <a:r>
                <a:rPr lang="en-US" sz="1400" b="1" dirty="0" smtClean="0"/>
                <a:t>CAMPAIGN 2</a:t>
              </a:r>
            </a:p>
            <a:p>
              <a:r>
                <a:rPr lang="en-US" sz="1400" dirty="0"/>
                <a:t> </a:t>
              </a:r>
              <a:r>
                <a:rPr lang="en-US" sz="1400" dirty="0" smtClean="0"/>
                <a:t>- DIGI-AD VIDEO/COLLAGE FOR MINDSET</a:t>
              </a:r>
              <a:endParaRPr lang="en-US" sz="14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502328" y="2610257"/>
              <a:ext cx="2157984" cy="1371600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r>
                <a:rPr lang="en-US" sz="1400" b="1" dirty="0" smtClean="0"/>
                <a:t>MISSION 1</a:t>
              </a:r>
            </a:p>
            <a:p>
              <a:r>
                <a:rPr lang="en-US" sz="1400" b="1" dirty="0" smtClean="0"/>
                <a:t>CAMPAIGN 3</a:t>
              </a:r>
            </a:p>
            <a:p>
              <a:r>
                <a:rPr lang="en-US" sz="1400" dirty="0"/>
                <a:t> </a:t>
              </a:r>
              <a:r>
                <a:rPr lang="en-US" sz="1400" dirty="0" smtClean="0"/>
                <a:t>- RES. TOOLS / APPS (USABLE FOR COMSAT)</a:t>
              </a:r>
            </a:p>
            <a:p>
              <a:r>
                <a:rPr lang="en-US" sz="1400" dirty="0"/>
                <a:t> </a:t>
              </a:r>
              <a:r>
                <a:rPr lang="en-US" sz="1400" dirty="0" smtClean="0"/>
                <a:t>- SHARE ON FB; +LIKE = BITCON</a:t>
              </a:r>
              <a:endParaRPr lang="en-US" sz="14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502328" y="3982515"/>
              <a:ext cx="2157984" cy="1371600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r>
                <a:rPr lang="en-US" sz="1400" b="1" dirty="0" smtClean="0"/>
                <a:t>MISSION 1</a:t>
              </a:r>
            </a:p>
            <a:p>
              <a:r>
                <a:rPr lang="en-US" sz="1400" b="1" dirty="0" smtClean="0"/>
                <a:t>CAMPAIGN 4</a:t>
              </a:r>
            </a:p>
            <a:p>
              <a:r>
                <a:rPr lang="en-US" sz="1400" dirty="0"/>
                <a:t> </a:t>
              </a:r>
              <a:r>
                <a:rPr lang="en-US" sz="1400" dirty="0" smtClean="0"/>
                <a:t>- 2 MIN. VIDEO SHOWING ALL ACTIVITIES FOR CAMPAIGN 1-3</a:t>
              </a:r>
            </a:p>
            <a:p>
              <a:r>
                <a:rPr lang="en-US" sz="1400" b="1" dirty="0" smtClean="0"/>
                <a:t>FULL PROPOSAL</a:t>
              </a:r>
              <a:endParaRPr lang="en-US" sz="1400" b="1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502328" y="5354773"/>
              <a:ext cx="2157984" cy="1371600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r>
                <a:rPr lang="en-US" sz="1400" b="1" dirty="0" smtClean="0"/>
                <a:t>MISSION 2</a:t>
              </a:r>
            </a:p>
            <a:p>
              <a:r>
                <a:rPr lang="en-US" sz="1400" b="1" dirty="0" smtClean="0"/>
                <a:t>APP DEVELOPMENT TRAINING</a:t>
              </a:r>
            </a:p>
            <a:p>
              <a:r>
                <a:rPr lang="en-US" sz="1400" dirty="0" smtClean="0"/>
                <a:t>c/o RON RAMOS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502328" y="6727031"/>
              <a:ext cx="2157984" cy="1371600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r>
                <a:rPr lang="en-US" sz="1400" b="1" dirty="0" smtClean="0"/>
                <a:t>MISSION 3</a:t>
              </a:r>
            </a:p>
            <a:p>
              <a:r>
                <a:rPr lang="en-US" sz="1400" b="1" dirty="0"/>
                <a:t> </a:t>
              </a:r>
              <a:r>
                <a:rPr lang="en-US" sz="1400" dirty="0" smtClean="0"/>
                <a:t>-</a:t>
              </a:r>
              <a:r>
                <a:rPr lang="en-US" sz="1400" b="1" dirty="0" smtClean="0"/>
                <a:t> </a:t>
              </a:r>
              <a:r>
                <a:rPr lang="en-US" sz="1400" dirty="0" smtClean="0"/>
                <a:t>COMMSAT TEAM SEL.</a:t>
              </a:r>
            </a:p>
            <a:p>
              <a:r>
                <a:rPr lang="en-US" sz="1400" dirty="0"/>
                <a:t> </a:t>
              </a:r>
              <a:r>
                <a:rPr lang="en-US" sz="1400" dirty="0" smtClean="0"/>
                <a:t>- SIR MAR CHOOSES 1 BASED ON PORTFOLIO + COINS</a:t>
              </a:r>
              <a:endParaRPr lang="en-US" sz="1400" dirty="0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8318834" y="33463"/>
            <a:ext cx="2157984" cy="3950368"/>
            <a:chOff x="6720920" y="33463"/>
            <a:chExt cx="2157984" cy="3950368"/>
          </a:xfrm>
        </p:grpSpPr>
        <p:sp>
          <p:nvSpPr>
            <p:cNvPr id="26" name="TextBox 25"/>
            <p:cNvSpPr txBox="1"/>
            <p:nvPr/>
          </p:nvSpPr>
          <p:spPr>
            <a:xfrm>
              <a:off x="6720920" y="33463"/>
              <a:ext cx="2157984" cy="109728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r>
                <a:rPr lang="en-US" sz="1600" b="1" dirty="0" smtClean="0"/>
                <a:t>COMMITMENT ACTIVITY</a:t>
              </a:r>
            </a:p>
            <a:p>
              <a:r>
                <a:rPr lang="en-US" sz="1600" dirty="0" smtClean="0"/>
                <a:t>c/o JAMES SANTOS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720920" y="1240631"/>
              <a:ext cx="2157984" cy="1371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r>
                <a:rPr lang="en-US" sz="1400" dirty="0" smtClean="0"/>
                <a:t>ACTUAL COM ACT.</a:t>
              </a:r>
            </a:p>
            <a:p>
              <a:r>
                <a:rPr lang="en-US" sz="1400" dirty="0" smtClean="0"/>
                <a:t>- TBD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720920" y="2612231"/>
              <a:ext cx="2157984" cy="1371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r>
                <a:rPr lang="en-US" sz="1400" dirty="0" smtClean="0"/>
                <a:t>SAME DAY</a:t>
              </a:r>
            </a:p>
            <a:p>
              <a:r>
                <a:rPr lang="en-US" sz="1400" dirty="0" smtClean="0"/>
                <a:t>EDIT VIDEO</a:t>
              </a:r>
            </a:p>
          </p:txBody>
        </p:sp>
      </p:grpSp>
      <p:sp>
        <p:nvSpPr>
          <p:cNvPr id="22" name="5-Point Star 21"/>
          <p:cNvSpPr/>
          <p:nvPr/>
        </p:nvSpPr>
        <p:spPr>
          <a:xfrm>
            <a:off x="7505018" y="6801626"/>
            <a:ext cx="274320" cy="27432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2490170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190</Words>
  <Application>Microsoft Office PowerPoint</Application>
  <PresentationFormat>B4 (ISO) Paper (250x353 mm)</PresentationFormat>
  <Paragraphs>58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CASTRO, Jennifer M.</dc:creator>
  <cp:lastModifiedBy>CUSI, Emmanuel G.</cp:lastModifiedBy>
  <cp:revision>7</cp:revision>
  <dcterms:created xsi:type="dcterms:W3CDTF">2014-03-17T07:51:36Z</dcterms:created>
  <dcterms:modified xsi:type="dcterms:W3CDTF">2014-03-17T09:39:17Z</dcterms:modified>
</cp:coreProperties>
</file>