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72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4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2308" autoAdjust="0"/>
  </p:normalViewPr>
  <p:slideViewPr>
    <p:cSldViewPr snapToGrid="0" snapToObjects="1">
      <p:cViewPr varScale="1">
        <p:scale>
          <a:sx n="57" d="100"/>
          <a:sy n="57" d="100"/>
        </p:scale>
        <p:origin x="-2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EB818-03B4-6440-B900-BE3C8C629987}" type="datetimeFigureOut">
              <a:rPr lang="en-US" smtClean="0"/>
              <a:t>02/04/17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08101-F981-6242-AE4C-4077D556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developer.android.com</a:t>
            </a:r>
            <a:r>
              <a:rPr lang="en-US" dirty="0" smtClean="0"/>
              <a:t>/training/basics/network-ops/</a:t>
            </a:r>
            <a:r>
              <a:rPr lang="en-US" dirty="0" err="1" smtClean="0"/>
              <a:t>connecting.html#http-client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will make use of the previous day’s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8101-F981-6242-AE4C-4077D55600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0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class </a:t>
            </a:r>
            <a:r>
              <a:rPr lang="en-US" dirty="0" err="1" smtClean="0"/>
              <a:t>AddActivity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extends </a:t>
            </a:r>
            <a:r>
              <a:rPr lang="en-US" dirty="0" err="1" smtClean="0"/>
              <a:t>AppCompatActivity</a:t>
            </a:r>
            <a:r>
              <a:rPr lang="en-US" dirty="0" smtClean="0"/>
              <a:t> {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 </a:t>
            </a:r>
            <a:r>
              <a:rPr lang="en-US" dirty="0" smtClean="0"/>
              <a:t>String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urlString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"http://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mobiledev.ronaldramos.info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writecontact.php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TextView</a:t>
            </a:r>
            <a:r>
              <a:rPr lang="en-US" dirty="0" smtClean="0"/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tvName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TextView</a:t>
            </a:r>
            <a:r>
              <a:rPr lang="en-US" dirty="0" smtClean="0"/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tvLocation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TextView</a:t>
            </a:r>
            <a:r>
              <a:rPr lang="en-US" dirty="0" smtClean="0"/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tvNumber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    String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@Override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protected void </a:t>
            </a:r>
            <a:r>
              <a:rPr lang="en-US" dirty="0" err="1" smtClean="0"/>
              <a:t>onCreate</a:t>
            </a:r>
            <a:r>
              <a:rPr lang="en-US" dirty="0" smtClean="0"/>
              <a:t>(Bundle </a:t>
            </a:r>
            <a:r>
              <a:rPr lang="en-US" dirty="0" err="1" smtClean="0"/>
              <a:t>savedInstanceState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</a:t>
            </a:r>
            <a:r>
              <a:rPr lang="en-US" dirty="0" err="1" smtClean="0"/>
              <a:t>.onCreate</a:t>
            </a:r>
            <a:r>
              <a:rPr lang="en-US" dirty="0" smtClean="0"/>
              <a:t>(</a:t>
            </a:r>
            <a:r>
              <a:rPr lang="en-US" dirty="0" err="1" smtClean="0"/>
              <a:t>savedInstanceState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err="1" smtClean="0"/>
              <a:t>setContentView</a:t>
            </a:r>
            <a:r>
              <a:rPr lang="en-US" dirty="0" smtClean="0"/>
              <a:t>(</a:t>
            </a:r>
            <a:r>
              <a:rPr lang="en-US" dirty="0" err="1" smtClean="0"/>
              <a:t>R.layout.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activity_add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tvName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= (</a:t>
            </a:r>
            <a:r>
              <a:rPr lang="en-US" dirty="0" err="1" smtClean="0"/>
              <a:t>TextView</a:t>
            </a:r>
            <a:r>
              <a:rPr lang="en-US" dirty="0" smtClean="0"/>
              <a:t>)</a:t>
            </a:r>
            <a:r>
              <a:rPr lang="en-US" dirty="0" err="1" smtClean="0"/>
              <a:t>findViewById</a:t>
            </a:r>
            <a:r>
              <a:rPr lang="en-US" dirty="0" smtClean="0"/>
              <a:t>(</a:t>
            </a:r>
            <a:r>
              <a:rPr lang="en-US" dirty="0" err="1" smtClean="0"/>
              <a:t>R.id.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editText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tvLocation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= (</a:t>
            </a:r>
            <a:r>
              <a:rPr lang="en-US" dirty="0" err="1" smtClean="0"/>
              <a:t>TextView</a:t>
            </a:r>
            <a:r>
              <a:rPr lang="en-US" dirty="0" smtClean="0"/>
              <a:t>)</a:t>
            </a:r>
            <a:r>
              <a:rPr lang="en-US" dirty="0" err="1" smtClean="0"/>
              <a:t>findViewById</a:t>
            </a:r>
            <a:r>
              <a:rPr lang="en-US" dirty="0" smtClean="0"/>
              <a:t>(R.id.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editText2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tvNumber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= (</a:t>
            </a:r>
            <a:r>
              <a:rPr lang="en-US" dirty="0" err="1" smtClean="0"/>
              <a:t>TextView</a:t>
            </a:r>
            <a:r>
              <a:rPr lang="en-US" dirty="0" smtClean="0"/>
              <a:t>)</a:t>
            </a:r>
            <a:r>
              <a:rPr lang="en-US" dirty="0" err="1" smtClean="0"/>
              <a:t>findViewById</a:t>
            </a:r>
            <a:r>
              <a:rPr lang="en-US" dirty="0" smtClean="0"/>
              <a:t>(R.id.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editText3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}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8101-F981-6242-AE4C-4077D55600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CODE:</a:t>
            </a:r>
          </a:p>
          <a:p>
            <a:r>
              <a:rPr lang="en-US" dirty="0" smtClean="0"/>
              <a:t>CODE:</a:t>
            </a:r>
          </a:p>
          <a:p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void </a:t>
            </a:r>
            <a:r>
              <a:rPr lang="en-US" dirty="0" smtClean="0"/>
              <a:t>process(View V){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=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"name=" </a:t>
            </a:r>
            <a:r>
              <a:rPr lang="en-US" dirty="0" smtClean="0"/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tvName</a:t>
            </a:r>
            <a:r>
              <a:rPr lang="en-US" dirty="0" err="1" smtClean="0"/>
              <a:t>.getText</a:t>
            </a:r>
            <a:r>
              <a:rPr lang="en-US" dirty="0" smtClean="0"/>
              <a:t>().</a:t>
            </a:r>
            <a:r>
              <a:rPr lang="en-US" dirty="0" err="1" smtClean="0"/>
              <a:t>toString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err="1" smtClean="0"/>
              <a:t>Log.</a:t>
            </a:r>
            <a:r>
              <a:rPr lang="en-US" i="1" dirty="0" err="1" smtClean="0">
                <a:effectLst/>
              </a:rPr>
              <a:t>d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"ugh"</a:t>
            </a:r>
            <a:r>
              <a:rPr lang="en-US" dirty="0" smtClean="0"/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=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+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"&amp;address=" </a:t>
            </a:r>
            <a:r>
              <a:rPr lang="en-US" dirty="0" smtClean="0"/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tvLocation</a:t>
            </a:r>
            <a:r>
              <a:rPr lang="en-US" dirty="0" err="1" smtClean="0"/>
              <a:t>.getText</a:t>
            </a:r>
            <a:r>
              <a:rPr lang="en-US" dirty="0" smtClean="0"/>
              <a:t>().</a:t>
            </a:r>
            <a:r>
              <a:rPr lang="en-US" dirty="0" err="1" smtClean="0"/>
              <a:t>toString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err="1" smtClean="0"/>
              <a:t>Log.</a:t>
            </a:r>
            <a:r>
              <a:rPr lang="en-US" i="1" dirty="0" err="1" smtClean="0">
                <a:effectLst/>
              </a:rPr>
              <a:t>d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"ugh"</a:t>
            </a:r>
            <a:r>
              <a:rPr lang="en-US" dirty="0" smtClean="0"/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=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+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"&amp;phone=" </a:t>
            </a:r>
            <a:r>
              <a:rPr lang="en-US" dirty="0" smtClean="0"/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tvNumber</a:t>
            </a:r>
            <a:r>
              <a:rPr lang="en-US" dirty="0" err="1" smtClean="0"/>
              <a:t>.getText</a:t>
            </a:r>
            <a:r>
              <a:rPr lang="en-US" dirty="0" smtClean="0"/>
              <a:t>().</a:t>
            </a:r>
            <a:r>
              <a:rPr lang="en-US" dirty="0" err="1" smtClean="0"/>
              <a:t>toString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err="1" smtClean="0"/>
              <a:t>Log.</a:t>
            </a:r>
            <a:r>
              <a:rPr lang="en-US" i="1" dirty="0" err="1" smtClean="0">
                <a:effectLst/>
              </a:rPr>
              <a:t>d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"ugh"</a:t>
            </a:r>
            <a:r>
              <a:rPr lang="en-US" dirty="0" smtClean="0"/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</a:t>
            </a:r>
            <a:r>
              <a:rPr lang="en-US" dirty="0" err="1" smtClean="0"/>
              <a:t>SaveData</a:t>
            </a:r>
            <a:r>
              <a:rPr lang="en-US" dirty="0" smtClean="0"/>
              <a:t>().execute(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urlString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}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8101-F981-6242-AE4C-4077D55600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4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8101-F981-6242-AE4C-4077D55600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9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FULL CODE: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package </a:t>
            </a:r>
            <a:r>
              <a:rPr lang="en-US" dirty="0" err="1" smtClean="0"/>
              <a:t>ronaldramos.info.cardapp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 err="1" smtClean="0"/>
              <a:t>android.os.AsyncTask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 smtClean="0"/>
              <a:t>android.support.v7.app.AppCompatActivity;</a:t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 err="1" smtClean="0"/>
              <a:t>android.os.Bundle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 err="1" smtClean="0"/>
              <a:t>android.util.Log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 err="1" smtClean="0"/>
              <a:t>android.view.View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 err="1" smtClean="0"/>
              <a:t>android.widget.ProgressBar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 err="1" smtClean="0"/>
              <a:t>android.widget.TextView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 err="1" smtClean="0"/>
              <a:t>android.widget.Toast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 err="1" smtClean="0"/>
              <a:t>java.io.BufferedReader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 err="1" smtClean="0"/>
              <a:t>java.io.DataOutputStream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 err="1" smtClean="0"/>
              <a:t>java.io.InputStream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 err="1" smtClean="0"/>
              <a:t>java.io.InputStreamReader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 err="1" smtClean="0"/>
              <a:t>java.net.HttpURLConnection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 err="1" smtClean="0"/>
              <a:t>java.net.URL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class </a:t>
            </a:r>
            <a:r>
              <a:rPr lang="en-US" dirty="0" err="1" smtClean="0"/>
              <a:t>AddActivity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extends </a:t>
            </a:r>
            <a:r>
              <a:rPr lang="en-US" dirty="0" err="1" smtClean="0"/>
              <a:t>AppCompatActivity</a:t>
            </a:r>
            <a:r>
              <a:rPr lang="en-US" dirty="0" smtClean="0"/>
              <a:t> {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 </a:t>
            </a:r>
            <a:r>
              <a:rPr lang="en-US" dirty="0" smtClean="0"/>
              <a:t>String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urlString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"http://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mobiledev.ronaldramos.info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writecontact.php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TextView</a:t>
            </a:r>
            <a:r>
              <a:rPr lang="en-US" dirty="0" smtClean="0"/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tvName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TextView</a:t>
            </a:r>
            <a:r>
              <a:rPr lang="en-US" dirty="0" smtClean="0"/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tvLocation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TextView</a:t>
            </a:r>
            <a:r>
              <a:rPr lang="en-US" dirty="0" smtClean="0"/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tvNumber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    String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@Override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protected void </a:t>
            </a:r>
            <a:r>
              <a:rPr lang="en-US" dirty="0" err="1" smtClean="0"/>
              <a:t>onCreate</a:t>
            </a:r>
            <a:r>
              <a:rPr lang="en-US" dirty="0" smtClean="0"/>
              <a:t>(Bundle </a:t>
            </a:r>
            <a:r>
              <a:rPr lang="en-US" dirty="0" err="1" smtClean="0"/>
              <a:t>savedInstanceState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</a:t>
            </a:r>
            <a:r>
              <a:rPr lang="en-US" dirty="0" err="1" smtClean="0"/>
              <a:t>.onCreate</a:t>
            </a:r>
            <a:r>
              <a:rPr lang="en-US" dirty="0" smtClean="0"/>
              <a:t>(</a:t>
            </a:r>
            <a:r>
              <a:rPr lang="en-US" dirty="0" err="1" smtClean="0"/>
              <a:t>savedInstanceState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err="1" smtClean="0"/>
              <a:t>setContentView</a:t>
            </a:r>
            <a:r>
              <a:rPr lang="en-US" dirty="0" smtClean="0"/>
              <a:t>(</a:t>
            </a:r>
            <a:r>
              <a:rPr lang="en-US" dirty="0" err="1" smtClean="0"/>
              <a:t>R.layout.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activity_add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tvName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= (</a:t>
            </a:r>
            <a:r>
              <a:rPr lang="en-US" dirty="0" err="1" smtClean="0"/>
              <a:t>TextView</a:t>
            </a:r>
            <a:r>
              <a:rPr lang="en-US" dirty="0" smtClean="0"/>
              <a:t>)</a:t>
            </a:r>
            <a:r>
              <a:rPr lang="en-US" dirty="0" err="1" smtClean="0"/>
              <a:t>findViewById</a:t>
            </a:r>
            <a:r>
              <a:rPr lang="en-US" dirty="0" smtClean="0"/>
              <a:t>(</a:t>
            </a:r>
            <a:r>
              <a:rPr lang="en-US" dirty="0" err="1" smtClean="0"/>
              <a:t>R.id.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editText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tvLocation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= (</a:t>
            </a:r>
            <a:r>
              <a:rPr lang="en-US" dirty="0" err="1" smtClean="0"/>
              <a:t>TextView</a:t>
            </a:r>
            <a:r>
              <a:rPr lang="en-US" dirty="0" smtClean="0"/>
              <a:t>)</a:t>
            </a:r>
            <a:r>
              <a:rPr lang="en-US" dirty="0" err="1" smtClean="0"/>
              <a:t>findViewById</a:t>
            </a:r>
            <a:r>
              <a:rPr lang="en-US" dirty="0" smtClean="0"/>
              <a:t>(R.id.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editText2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tvNumber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= (</a:t>
            </a:r>
            <a:r>
              <a:rPr lang="en-US" dirty="0" err="1" smtClean="0"/>
              <a:t>TextView</a:t>
            </a:r>
            <a:r>
              <a:rPr lang="en-US" dirty="0" smtClean="0"/>
              <a:t>)</a:t>
            </a:r>
            <a:r>
              <a:rPr lang="en-US" dirty="0" err="1" smtClean="0"/>
              <a:t>findViewById</a:t>
            </a:r>
            <a:r>
              <a:rPr lang="en-US" dirty="0" smtClean="0"/>
              <a:t>(R.id.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editText3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void </a:t>
            </a:r>
            <a:r>
              <a:rPr lang="en-US" dirty="0" smtClean="0"/>
              <a:t>process(View V){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=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"name=" </a:t>
            </a:r>
            <a:r>
              <a:rPr lang="en-US" dirty="0" smtClean="0"/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tvName</a:t>
            </a:r>
            <a:r>
              <a:rPr lang="en-US" dirty="0" err="1" smtClean="0"/>
              <a:t>.getText</a:t>
            </a:r>
            <a:r>
              <a:rPr lang="en-US" dirty="0" smtClean="0"/>
              <a:t>().</a:t>
            </a:r>
            <a:r>
              <a:rPr lang="en-US" dirty="0" err="1" smtClean="0"/>
              <a:t>toString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err="1" smtClean="0"/>
              <a:t>Log.</a:t>
            </a:r>
            <a:r>
              <a:rPr lang="en-US" i="1" dirty="0" err="1" smtClean="0">
                <a:effectLst/>
              </a:rPr>
              <a:t>d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"ugh"</a:t>
            </a:r>
            <a:r>
              <a:rPr lang="en-US" dirty="0" smtClean="0"/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=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+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"&amp;address=" </a:t>
            </a:r>
            <a:r>
              <a:rPr lang="en-US" dirty="0" smtClean="0"/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tvLocation</a:t>
            </a:r>
            <a:r>
              <a:rPr lang="en-US" dirty="0" err="1" smtClean="0"/>
              <a:t>.getText</a:t>
            </a:r>
            <a:r>
              <a:rPr lang="en-US" dirty="0" smtClean="0"/>
              <a:t>().</a:t>
            </a:r>
            <a:r>
              <a:rPr lang="en-US" dirty="0" err="1" smtClean="0"/>
              <a:t>toString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err="1" smtClean="0"/>
              <a:t>Log.</a:t>
            </a:r>
            <a:r>
              <a:rPr lang="en-US" i="1" dirty="0" err="1" smtClean="0">
                <a:effectLst/>
              </a:rPr>
              <a:t>d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"ugh"</a:t>
            </a:r>
            <a:r>
              <a:rPr lang="en-US" dirty="0" smtClean="0"/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=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+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"&amp;phone=" </a:t>
            </a:r>
            <a:r>
              <a:rPr lang="en-US" dirty="0" smtClean="0"/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tvNumber</a:t>
            </a:r>
            <a:r>
              <a:rPr lang="en-US" dirty="0" err="1" smtClean="0"/>
              <a:t>.getText</a:t>
            </a:r>
            <a:r>
              <a:rPr lang="en-US" dirty="0" smtClean="0"/>
              <a:t>().</a:t>
            </a:r>
            <a:r>
              <a:rPr lang="en-US" dirty="0" err="1" smtClean="0"/>
              <a:t>toString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err="1" smtClean="0"/>
              <a:t>Log.</a:t>
            </a:r>
            <a:r>
              <a:rPr lang="en-US" i="1" dirty="0" err="1" smtClean="0">
                <a:effectLst/>
              </a:rPr>
              <a:t>d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"ugh"</a:t>
            </a:r>
            <a:r>
              <a:rPr lang="en-US" dirty="0" smtClean="0"/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</a:t>
            </a:r>
            <a:r>
              <a:rPr lang="en-US" dirty="0" err="1" smtClean="0"/>
              <a:t>SaveData</a:t>
            </a:r>
            <a:r>
              <a:rPr lang="en-US" dirty="0" smtClean="0"/>
              <a:t>().execute(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urlString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asynctask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class </a:t>
            </a:r>
            <a:r>
              <a:rPr lang="en-US" dirty="0" err="1" smtClean="0"/>
              <a:t>SaveData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extends </a:t>
            </a:r>
            <a:r>
              <a:rPr lang="en-US" dirty="0" err="1" smtClean="0"/>
              <a:t>AsyncTask</a:t>
            </a:r>
            <a:r>
              <a:rPr lang="en-US" dirty="0" smtClean="0"/>
              <a:t>&lt;String, Void, Integer&gt; 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@Override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protected void </a:t>
            </a:r>
            <a:r>
              <a:rPr lang="en-US" dirty="0" err="1" smtClean="0"/>
              <a:t>onPreExecute</a:t>
            </a:r>
            <a:r>
              <a:rPr lang="en-US" dirty="0" smtClean="0"/>
              <a:t>(){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}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@Override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protected void </a:t>
            </a:r>
            <a:r>
              <a:rPr lang="en-US" dirty="0" err="1" smtClean="0"/>
              <a:t>onPostExecute</a:t>
            </a:r>
            <a:r>
              <a:rPr lang="en-US" dirty="0" smtClean="0"/>
              <a:t>(Integer result){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n-US" dirty="0" smtClean="0"/>
              <a:t>(result ==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Toast.</a:t>
            </a:r>
            <a:r>
              <a:rPr lang="en-US" i="1" dirty="0" err="1" smtClean="0">
                <a:effectLst/>
              </a:rPr>
              <a:t>makeText</a:t>
            </a:r>
            <a:r>
              <a:rPr lang="en-US" dirty="0" smtClean="0"/>
              <a:t>(</a:t>
            </a:r>
            <a:r>
              <a:rPr lang="en-US" dirty="0" err="1" smtClean="0"/>
              <a:t>getApplicationContext</a:t>
            </a:r>
            <a:r>
              <a:rPr lang="en-US" dirty="0" smtClean="0"/>
              <a:t>(),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"Record Saved!"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                       </a:t>
            </a:r>
            <a:r>
              <a:rPr lang="en-US" dirty="0" err="1" smtClean="0"/>
              <a:t>Toast.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LENGTH_LONG</a:t>
            </a:r>
            <a:r>
              <a:rPr lang="en-US" dirty="0" smtClean="0"/>
              <a:t>).show();</a:t>
            </a:r>
            <a:br>
              <a:rPr lang="en-US" dirty="0" smtClean="0"/>
            </a:br>
            <a:r>
              <a:rPr lang="en-US" dirty="0" smtClean="0"/>
              <a:t>            }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else</a:t>
            </a: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Toast.</a:t>
            </a:r>
            <a:r>
              <a:rPr lang="en-US" i="1" dirty="0" err="1" smtClean="0">
                <a:effectLst/>
              </a:rPr>
              <a:t>makeText</a:t>
            </a:r>
            <a:r>
              <a:rPr lang="en-US" dirty="0" smtClean="0"/>
              <a:t>(</a:t>
            </a:r>
            <a:r>
              <a:rPr lang="en-US" dirty="0" err="1" smtClean="0"/>
              <a:t>getApplicationContext</a:t>
            </a:r>
            <a:r>
              <a:rPr lang="en-US" dirty="0" smtClean="0"/>
              <a:t>(),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"Failed to save data!"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                       </a:t>
            </a:r>
            <a:r>
              <a:rPr lang="en-US" dirty="0" err="1" smtClean="0"/>
              <a:t>Toast.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LENGTH_LONG</a:t>
            </a:r>
            <a:r>
              <a:rPr lang="en-US" dirty="0" smtClean="0"/>
              <a:t>).show();</a:t>
            </a:r>
            <a:br>
              <a:rPr lang="en-US" dirty="0" smtClean="0"/>
            </a:br>
            <a:r>
              <a:rPr lang="en-US" dirty="0" smtClean="0"/>
              <a:t>            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@Override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protected </a:t>
            </a:r>
            <a:r>
              <a:rPr lang="en-US" dirty="0" smtClean="0"/>
              <a:t>Integer </a:t>
            </a:r>
            <a:r>
              <a:rPr lang="en-US" dirty="0" err="1" smtClean="0"/>
              <a:t>doInBackground</a:t>
            </a:r>
            <a:r>
              <a:rPr lang="en-US" dirty="0" smtClean="0"/>
              <a:t>(String... </a:t>
            </a:r>
            <a:r>
              <a:rPr lang="en-US" dirty="0" err="1" smtClean="0"/>
              <a:t>params</a:t>
            </a:r>
            <a:r>
              <a:rPr lang="en-US" dirty="0" smtClean="0"/>
              <a:t>){</a:t>
            </a:r>
            <a:br>
              <a:rPr lang="en-US" dirty="0" smtClean="0"/>
            </a:br>
            <a:r>
              <a:rPr lang="en-US" dirty="0" smtClean="0"/>
              <a:t>            URL </a:t>
            </a:r>
            <a:r>
              <a:rPr lang="en-US" dirty="0" err="1" smtClean="0"/>
              <a:t>url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n-US" dirty="0" err="1" smtClean="0"/>
              <a:t>HttpURLConnection</a:t>
            </a:r>
            <a:r>
              <a:rPr lang="en-US" dirty="0" smtClean="0"/>
              <a:t> connection =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</a:t>
            </a: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//Create connection</a:t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</a:t>
            </a:r>
            <a:r>
              <a:rPr lang="en-US" dirty="0" err="1" smtClean="0"/>
              <a:t>url</a:t>
            </a:r>
            <a:r>
              <a:rPr lang="en-US" dirty="0" smtClean="0"/>
              <a:t> =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</a:t>
            </a:r>
            <a:r>
              <a:rPr lang="en-US" dirty="0" smtClean="0"/>
              <a:t>URL(</a:t>
            </a:r>
            <a:r>
              <a:rPr lang="en-US" dirty="0" err="1" smtClean="0"/>
              <a:t>params</a:t>
            </a:r>
            <a:r>
              <a:rPr lang="en-US" dirty="0" smtClean="0"/>
              <a:t>[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dirty="0" smtClean="0"/>
              <a:t>]);</a:t>
            </a:r>
            <a:br>
              <a:rPr lang="en-US" dirty="0" smtClean="0"/>
            </a:br>
            <a:r>
              <a:rPr lang="en-US" dirty="0" smtClean="0"/>
              <a:t>                connection = (</a:t>
            </a:r>
            <a:r>
              <a:rPr lang="en-US" dirty="0" err="1" smtClean="0"/>
              <a:t>HttpURLConnection</a:t>
            </a:r>
            <a:r>
              <a:rPr lang="en-US" dirty="0" smtClean="0"/>
              <a:t>)</a:t>
            </a:r>
            <a:r>
              <a:rPr lang="en-US" dirty="0" err="1" smtClean="0"/>
              <a:t>url.openConnection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connection.setRequestMethod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"POST"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connection.setRequestProperty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"Content-Type"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               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"application/x-www-form-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urlencoded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connection.setRequestProperty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"Content-Length"</a:t>
            </a:r>
            <a:r>
              <a:rPr lang="en-US" dirty="0" smtClean="0"/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"" </a:t>
            </a:r>
            <a:r>
              <a:rPr lang="en-US" dirty="0" smtClean="0"/>
              <a:t>+</a:t>
            </a:r>
            <a:br>
              <a:rPr lang="en-US" dirty="0" smtClean="0"/>
            </a:br>
            <a:r>
              <a:rPr lang="en-US" dirty="0" smtClean="0"/>
              <a:t>                        </a:t>
            </a:r>
            <a:r>
              <a:rPr lang="en-US" dirty="0" err="1" smtClean="0"/>
              <a:t>Integer.</a:t>
            </a:r>
            <a:r>
              <a:rPr lang="en-US" i="1" dirty="0" err="1" smtClean="0">
                <a:effectLst/>
              </a:rPr>
              <a:t>toString</a:t>
            </a:r>
            <a:r>
              <a:rPr lang="en-US" dirty="0" smtClean="0"/>
              <a:t>(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dirty="0" err="1" smtClean="0"/>
              <a:t>.getBytes</a:t>
            </a:r>
            <a:r>
              <a:rPr lang="en-US" dirty="0" smtClean="0"/>
              <a:t>().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</a:t>
            </a:r>
            <a:r>
              <a:rPr lang="en-US" dirty="0" smtClean="0"/>
              <a:t>));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connection.setRequestProperty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"Content-Language"</a:t>
            </a:r>
            <a:r>
              <a:rPr lang="en-US" dirty="0" smtClean="0"/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"en-US"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connection.setUseCaches</a:t>
            </a:r>
            <a:r>
              <a:rPr lang="en-US" dirty="0" smtClean="0"/>
              <a:t>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false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connection.setDoInput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connection.setDoOutput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//Send request</a:t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</a:t>
            </a:r>
            <a:r>
              <a:rPr lang="en-US" dirty="0" err="1" smtClean="0"/>
              <a:t>DataOutputStream</a:t>
            </a:r>
            <a:r>
              <a:rPr lang="en-US" dirty="0" smtClean="0"/>
              <a:t> </a:t>
            </a:r>
            <a:r>
              <a:rPr lang="en-US" dirty="0" err="1" smtClean="0"/>
              <a:t>wr</a:t>
            </a:r>
            <a:r>
              <a:rPr lang="en-US" dirty="0" smtClean="0"/>
              <a:t> =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</a:t>
            </a:r>
            <a:r>
              <a:rPr lang="en-US" dirty="0" err="1" smtClean="0"/>
              <a:t>DataOutputStream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>                        </a:t>
            </a:r>
            <a:r>
              <a:rPr lang="en-US" dirty="0" err="1" smtClean="0"/>
              <a:t>connection.getOutputStream</a:t>
            </a:r>
            <a:r>
              <a:rPr lang="en-US" dirty="0" smtClean="0"/>
              <a:t> ());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wr.writeBytes</a:t>
            </a:r>
            <a:r>
              <a:rPr lang="en-US" dirty="0" smtClean="0"/>
              <a:t> (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urlFinal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wr.flush</a:t>
            </a:r>
            <a:r>
              <a:rPr lang="en-US" dirty="0" smtClean="0"/>
              <a:t> ();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wr.close</a:t>
            </a:r>
            <a:r>
              <a:rPr lang="en-US" dirty="0" smtClean="0"/>
              <a:t> ();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//Get Response</a:t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</a:t>
            </a:r>
            <a:r>
              <a:rPr lang="en-US" dirty="0" err="1" smtClean="0"/>
              <a:t>InputStream</a:t>
            </a:r>
            <a:r>
              <a:rPr lang="en-US" dirty="0" smtClean="0"/>
              <a:t> is = </a:t>
            </a:r>
            <a:r>
              <a:rPr lang="en-US" dirty="0" err="1" smtClean="0"/>
              <a:t>connection.getInputStream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BufferedReader</a:t>
            </a:r>
            <a:r>
              <a:rPr lang="en-US" dirty="0" smtClean="0"/>
              <a:t> </a:t>
            </a:r>
            <a:r>
              <a:rPr lang="en-US" dirty="0" err="1" smtClean="0"/>
              <a:t>rd</a:t>
            </a:r>
            <a:r>
              <a:rPr lang="en-US" dirty="0" smtClean="0"/>
              <a:t> =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</a:t>
            </a:r>
            <a:r>
              <a:rPr lang="en-US" dirty="0" err="1" smtClean="0"/>
              <a:t>BufferedReader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</a:t>
            </a:r>
            <a:r>
              <a:rPr lang="en-US" dirty="0" err="1" smtClean="0"/>
              <a:t>InputStreamReader</a:t>
            </a:r>
            <a:r>
              <a:rPr lang="en-US" dirty="0" smtClean="0"/>
              <a:t>(is));</a:t>
            </a:r>
            <a:br>
              <a:rPr lang="en-US" dirty="0" smtClean="0"/>
            </a:br>
            <a:r>
              <a:rPr lang="en-US" dirty="0" smtClean="0"/>
              <a:t>                String line;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StringBuffer</a:t>
            </a:r>
            <a:r>
              <a:rPr lang="en-US" dirty="0" smtClean="0"/>
              <a:t> response =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</a:t>
            </a:r>
            <a:r>
              <a:rPr lang="en-US" dirty="0" err="1" smtClean="0"/>
              <a:t>StringBuffer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en-US" dirty="0" smtClean="0"/>
              <a:t>((line = </a:t>
            </a:r>
            <a:r>
              <a:rPr lang="en-US" dirty="0" err="1" smtClean="0"/>
              <a:t>rd.readLine</a:t>
            </a:r>
            <a:r>
              <a:rPr lang="en-US" dirty="0" smtClean="0"/>
              <a:t>()) !=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en-US" dirty="0" smtClean="0"/>
              <a:t>                    </a:t>
            </a:r>
            <a:r>
              <a:rPr lang="en-US" dirty="0" err="1" smtClean="0"/>
              <a:t>response.append</a:t>
            </a:r>
            <a:r>
              <a:rPr lang="en-US" dirty="0" smtClean="0"/>
              <a:t>(line);</a:t>
            </a:r>
            <a:br>
              <a:rPr lang="en-US" dirty="0" smtClean="0"/>
            </a:br>
            <a:r>
              <a:rPr lang="en-US" dirty="0" smtClean="0"/>
              <a:t>                    </a:t>
            </a:r>
            <a:r>
              <a:rPr lang="en-US" dirty="0" err="1" smtClean="0"/>
              <a:t>response.append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'\r'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                }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rd.close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}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catch </a:t>
            </a:r>
            <a:r>
              <a:rPr lang="en-US" dirty="0" smtClean="0"/>
              <a:t>(Exception e) 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e.printStackTrace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}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 </a:t>
            </a: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n-US" dirty="0" smtClean="0"/>
              <a:t>(connection !=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en-US" dirty="0" smtClean="0"/>
              <a:t>                    </a:t>
            </a:r>
            <a:r>
              <a:rPr lang="en-US" dirty="0" err="1" smtClean="0"/>
              <a:t>connection.disconnect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smtClean="0"/>
              <a:t>                }</a:t>
            </a:r>
            <a:br>
              <a:rPr lang="en-US" dirty="0" smtClean="0"/>
            </a:br>
            <a:r>
              <a:rPr lang="en-US" dirty="0" smtClean="0"/>
              <a:t>            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}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//end of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SaveData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asynctask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class</a:t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dirty="0" smtClean="0"/>
              <a:t>}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8101-F981-6242-AE4C-4077D55600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21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8101-F981-6242-AE4C-4077D55600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9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CA51-ABAF-804E-909A-B646586E3E09}" type="datetimeFigureOut">
              <a:rPr lang="en-US" smtClean="0"/>
              <a:t>02/04/17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5408-A3EF-624B-AE81-7DD88710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CA51-ABAF-804E-909A-B646586E3E09}" type="datetimeFigureOut">
              <a:rPr lang="en-US" smtClean="0"/>
              <a:t>02/04/17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5408-A3EF-624B-AE81-7DD88710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0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CA51-ABAF-804E-909A-B646586E3E09}" type="datetimeFigureOut">
              <a:rPr lang="en-US" smtClean="0"/>
              <a:t>02/04/17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5408-A3EF-624B-AE81-7DD88710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6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CA51-ABAF-804E-909A-B646586E3E09}" type="datetimeFigureOut">
              <a:rPr lang="en-US" smtClean="0"/>
              <a:t>02/04/17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5408-A3EF-624B-AE81-7DD88710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CA51-ABAF-804E-909A-B646586E3E09}" type="datetimeFigureOut">
              <a:rPr lang="en-US" smtClean="0"/>
              <a:t>02/04/17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5408-A3EF-624B-AE81-7DD88710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7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CA51-ABAF-804E-909A-B646586E3E09}" type="datetimeFigureOut">
              <a:rPr lang="en-US" smtClean="0"/>
              <a:t>02/04/17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5408-A3EF-624B-AE81-7DD88710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CA51-ABAF-804E-909A-B646586E3E09}" type="datetimeFigureOut">
              <a:rPr lang="en-US" smtClean="0"/>
              <a:t>02/04/17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5408-A3EF-624B-AE81-7DD88710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5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CA51-ABAF-804E-909A-B646586E3E09}" type="datetimeFigureOut">
              <a:rPr lang="en-US" smtClean="0"/>
              <a:t>02/04/17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5408-A3EF-624B-AE81-7DD88710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0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CA51-ABAF-804E-909A-B646586E3E09}" type="datetimeFigureOut">
              <a:rPr lang="en-US" smtClean="0"/>
              <a:t>02/04/17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5408-A3EF-624B-AE81-7DD88710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CA51-ABAF-804E-909A-B646586E3E09}" type="datetimeFigureOut">
              <a:rPr lang="en-US" smtClean="0"/>
              <a:t>02/04/17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5408-A3EF-624B-AE81-7DD88710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CA51-ABAF-804E-909A-B646586E3E09}" type="datetimeFigureOut">
              <a:rPr lang="en-US" smtClean="0"/>
              <a:t>02/04/17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5408-A3EF-624B-AE81-7DD88710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5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FCA51-ABAF-804E-909A-B646586E3E09}" type="datetimeFigureOut">
              <a:rPr lang="en-US" smtClean="0"/>
              <a:t>02/04/17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5408-A3EF-624B-AE81-7DD8871019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60675" y="6077677"/>
            <a:ext cx="1625600" cy="7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2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Apps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97620"/>
            <a:ext cx="6400800" cy="1752600"/>
          </a:xfrm>
        </p:spPr>
        <p:txBody>
          <a:bodyPr/>
          <a:lstStyle/>
          <a:p>
            <a:r>
              <a:rPr lang="en-US" dirty="0"/>
              <a:t>SWEEP Android Module 2</a:t>
            </a:r>
          </a:p>
          <a:p>
            <a:r>
              <a:rPr lang="en-US" dirty="0"/>
              <a:t>Ronald L. Ramos</a:t>
            </a:r>
          </a:p>
          <a:p>
            <a:r>
              <a:rPr lang="en-US" dirty="0"/>
              <a:t>April 3-5,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94" y="3179476"/>
            <a:ext cx="956974" cy="956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3" y="5481938"/>
            <a:ext cx="1996532" cy="1411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9" y="5678870"/>
            <a:ext cx="875922" cy="9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9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AsyncTask</a:t>
            </a:r>
            <a:r>
              <a:rPr lang="en-US" dirty="0" smtClean="0"/>
              <a:t> for Save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6422" y="1600200"/>
            <a:ext cx="5431155" cy="4525963"/>
          </a:xfrm>
        </p:spPr>
      </p:pic>
    </p:spTree>
    <p:extLst>
      <p:ext uri="{BB962C8B-B14F-4D97-AF65-F5344CB8AC3E}">
        <p14:creationId xmlns:p14="http://schemas.microsoft.com/office/powerpoint/2010/main" val="230788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the App</a:t>
            </a:r>
            <a:endParaRPr lang="en-US" dirty="0"/>
          </a:p>
        </p:txBody>
      </p:sp>
      <p:pic>
        <p:nvPicPr>
          <p:cNvPr id="4" name="Content Placeholder 3" descr="Screen Shot 2015-12-11 at 9.19.0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112" r="-112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166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Result online</a:t>
            </a:r>
            <a:endParaRPr lang="en-US" dirty="0"/>
          </a:p>
        </p:txBody>
      </p:sp>
      <p:pic>
        <p:nvPicPr>
          <p:cNvPr id="4" name="Content Placeholder 3" descr="Screen Shot 2015-12-11 at 9.30.52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611" b="-1456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622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 of </a:t>
            </a:r>
            <a:r>
              <a:rPr lang="en-US" dirty="0" smtClean="0"/>
              <a:t>Seminar</a:t>
            </a:r>
            <a:br>
              <a:rPr lang="en-US" dirty="0" smtClean="0"/>
            </a:br>
            <a:r>
              <a:rPr lang="en-US" dirty="0" smtClean="0"/>
              <a:t>Thank you!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3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Sending Data to the Server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9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Data: </a:t>
            </a:r>
            <a:r>
              <a:rPr lang="en-US" dirty="0"/>
              <a:t>HTTP Client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3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network-connected Android apps use HTTP to send and receive data. The Android platform includes the </a:t>
            </a:r>
            <a:r>
              <a:rPr lang="en-US" dirty="0" err="1"/>
              <a:t>HttpURLConnection</a:t>
            </a:r>
            <a:r>
              <a:rPr lang="en-US" dirty="0"/>
              <a:t> client, which supports HTTPS, streaming uploads and downloads, configurable timeouts, IPv6, and connection pooling.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HttpURLConnection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AddActivity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AddActivity.java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Add a new activity to yesterday’s sample project and make it the startup activity.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Activity_add.xml</a:t>
            </a:r>
            <a:endParaRPr lang="en-US" dirty="0"/>
          </a:p>
        </p:txBody>
      </p:sp>
      <p:pic>
        <p:nvPicPr>
          <p:cNvPr id="8" name="Content Placeholder 7" descr="Screen Shot 2015-12-11 at 9.10.13 AM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94" r="-38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022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and </a:t>
            </a:r>
            <a:r>
              <a:rPr lang="en-US" dirty="0" err="1" smtClean="0"/>
              <a:t>onCreate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4" y="1600200"/>
            <a:ext cx="8156572" cy="4525963"/>
          </a:xfrm>
        </p:spPr>
      </p:pic>
    </p:spTree>
    <p:extLst>
      <p:ext uri="{BB962C8B-B14F-4D97-AF65-F5344CB8AC3E}">
        <p14:creationId xmlns:p14="http://schemas.microsoft.com/office/powerpoint/2010/main" val="375858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OnClick</a:t>
            </a:r>
            <a:r>
              <a:rPr lang="en-US" dirty="0" smtClean="0"/>
              <a:t> for Save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2628"/>
            <a:ext cx="8229600" cy="2401106"/>
          </a:xfrm>
        </p:spPr>
      </p:pic>
    </p:spTree>
    <p:extLst>
      <p:ext uri="{BB962C8B-B14F-4D97-AF65-F5344CB8AC3E}">
        <p14:creationId xmlns:p14="http://schemas.microsoft.com/office/powerpoint/2010/main" val="99662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AsyncTask</a:t>
            </a:r>
            <a:r>
              <a:rPr lang="en-US" dirty="0" smtClean="0"/>
              <a:t> for Save Process</a:t>
            </a:r>
            <a:endParaRPr lang="en-US" dirty="0"/>
          </a:p>
        </p:txBody>
      </p:sp>
      <p:pic>
        <p:nvPicPr>
          <p:cNvPr id="4" name="Content Placeholder 3" descr="Screen Shot 2015-12-11 at 9.15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2" b="-3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509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AsyncTask</a:t>
            </a:r>
            <a:r>
              <a:rPr lang="en-US" dirty="0" smtClean="0"/>
              <a:t> for Save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289" y="1600200"/>
            <a:ext cx="5775421" cy="4525963"/>
          </a:xfrm>
        </p:spPr>
      </p:pic>
    </p:spTree>
    <p:extLst>
      <p:ext uri="{BB962C8B-B14F-4D97-AF65-F5344CB8AC3E}">
        <p14:creationId xmlns:p14="http://schemas.microsoft.com/office/powerpoint/2010/main" val="230788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174</Words>
  <Application>Microsoft Macintosh PowerPoint</Application>
  <PresentationFormat>On-screen Show (4:3)</PresentationFormat>
  <Paragraphs>40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Mobile Apps Development</vt:lpstr>
      <vt:lpstr>Topics</vt:lpstr>
      <vt:lpstr>SENDING Data: HTTP Client</vt:lpstr>
      <vt:lpstr>HttpURLConnection</vt:lpstr>
      <vt:lpstr>AddActivity</vt:lpstr>
      <vt:lpstr>Variables and onCreate</vt:lpstr>
      <vt:lpstr>OnClick for Save</vt:lpstr>
      <vt:lpstr>AsyncTask for Save Process</vt:lpstr>
      <vt:lpstr>AsyncTask for Save Process</vt:lpstr>
      <vt:lpstr>AsyncTask for Save Process</vt:lpstr>
      <vt:lpstr>Run the App</vt:lpstr>
      <vt:lpstr>Check the Result online</vt:lpstr>
      <vt:lpstr>End of Seminar Thank you! </vt:lpstr>
    </vt:vector>
  </TitlesOfParts>
  <Company>Smart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Apps Development</dc:title>
  <dc:creator>Ronald Ramos</dc:creator>
  <cp:lastModifiedBy>Ronald Ramos</cp:lastModifiedBy>
  <cp:revision>44</cp:revision>
  <dcterms:created xsi:type="dcterms:W3CDTF">2015-12-07T07:09:28Z</dcterms:created>
  <dcterms:modified xsi:type="dcterms:W3CDTF">2017-04-02T14:31:15Z</dcterms:modified>
</cp:coreProperties>
</file>