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2"/>
  </p:notesMasterIdLst>
  <p:sldIdLst>
    <p:sldId id="256" r:id="rId2"/>
    <p:sldId id="266" r:id="rId3"/>
    <p:sldId id="257" r:id="rId4"/>
    <p:sldId id="258" r:id="rId5"/>
    <p:sldId id="259" r:id="rId6"/>
    <p:sldId id="260" r:id="rId7"/>
    <p:sldId id="261" r:id="rId8"/>
    <p:sldId id="263" r:id="rId9"/>
    <p:sldId id="264" r:id="rId10"/>
    <p:sldId id="265" r:id="rId11"/>
    <p:sldId id="262" r:id="rId12"/>
    <p:sldId id="267" r:id="rId13"/>
    <p:sldId id="268" r:id="rId14"/>
    <p:sldId id="271" r:id="rId15"/>
    <p:sldId id="272" r:id="rId16"/>
    <p:sldId id="269" r:id="rId17"/>
    <p:sldId id="270" r:id="rId18"/>
    <p:sldId id="273" r:id="rId19"/>
    <p:sldId id="276" r:id="rId20"/>
    <p:sldId id="274" r:id="rId21"/>
    <p:sldId id="275" r:id="rId22"/>
    <p:sldId id="279" r:id="rId23"/>
    <p:sldId id="277" r:id="rId24"/>
    <p:sldId id="278" r:id="rId25"/>
    <p:sldId id="280" r:id="rId26"/>
    <p:sldId id="281" r:id="rId27"/>
    <p:sldId id="282" r:id="rId28"/>
    <p:sldId id="287" r:id="rId29"/>
    <p:sldId id="283" r:id="rId30"/>
    <p:sldId id="284" r:id="rId31"/>
    <p:sldId id="286" r:id="rId32"/>
    <p:sldId id="285" r:id="rId33"/>
    <p:sldId id="288" r:id="rId34"/>
    <p:sldId id="289" r:id="rId35"/>
    <p:sldId id="290" r:id="rId36"/>
    <p:sldId id="295" r:id="rId37"/>
    <p:sldId id="294" r:id="rId38"/>
    <p:sldId id="292" r:id="rId39"/>
    <p:sldId id="293" r:id="rId40"/>
    <p:sldId id="291"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4760"/>
  </p:normalViewPr>
  <p:slideViewPr>
    <p:cSldViewPr snapToGrid="0" snapToObjects="1">
      <p:cViewPr varScale="1">
        <p:scale>
          <a:sx n="90" d="100"/>
          <a:sy n="90" d="100"/>
        </p:scale>
        <p:origin x="232" y="2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4B3C7A-B7D6-D846-9E54-99A8F35383EB}" type="datetimeFigureOut">
              <a:rPr lang="en-US" smtClean="0"/>
              <a:t>8/17/19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74716F-622E-DE4A-AF94-7A511D9A9671}" type="slidenum">
              <a:rPr lang="en-US" smtClean="0"/>
              <a:t>‹#›</a:t>
            </a:fld>
            <a:endParaRPr lang="en-US"/>
          </a:p>
        </p:txBody>
      </p:sp>
    </p:spTree>
    <p:extLst>
      <p:ext uri="{BB962C8B-B14F-4D97-AF65-F5344CB8AC3E}">
        <p14:creationId xmlns:p14="http://schemas.microsoft.com/office/powerpoint/2010/main" val="4239725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74716F-622E-DE4A-AF94-7A511D9A9671}" type="slidenum">
              <a:rPr lang="en-US" smtClean="0"/>
              <a:t>10</a:t>
            </a:fld>
            <a:endParaRPr lang="en-US"/>
          </a:p>
        </p:txBody>
      </p:sp>
    </p:spTree>
    <p:extLst>
      <p:ext uri="{BB962C8B-B14F-4D97-AF65-F5344CB8AC3E}">
        <p14:creationId xmlns:p14="http://schemas.microsoft.com/office/powerpoint/2010/main" val="3870016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CODE:</a:t>
            </a:r>
          </a:p>
          <a:p>
            <a:endParaRPr lang="en-US" dirty="0"/>
          </a:p>
          <a:p>
            <a:r>
              <a:rPr lang="en-US" dirty="0"/>
              <a:t>&lt;</a:t>
            </a:r>
            <a:r>
              <a:rPr lang="en-US" dirty="0" err="1"/>
              <a:t>android.support.design.widget.CoordinatorLayout</a:t>
            </a:r>
            <a:r>
              <a:rPr lang="en-US" dirty="0"/>
              <a:t> </a:t>
            </a:r>
            <a:r>
              <a:rPr lang="en-US" dirty="0" err="1"/>
              <a:t>xmlns:android</a:t>
            </a:r>
            <a:r>
              <a:rPr lang="en-US" dirty="0"/>
              <a:t>="http://</a:t>
            </a:r>
            <a:r>
              <a:rPr lang="en-US" dirty="0" err="1"/>
              <a:t>schemas.android.com</a:t>
            </a:r>
            <a:r>
              <a:rPr lang="en-US" dirty="0"/>
              <a:t>/</a:t>
            </a:r>
            <a:r>
              <a:rPr lang="en-US" dirty="0" err="1"/>
              <a:t>apk</a:t>
            </a:r>
            <a:r>
              <a:rPr lang="en-US" dirty="0"/>
              <a:t>/res/android"</a:t>
            </a:r>
          </a:p>
          <a:p>
            <a:r>
              <a:rPr lang="en-US" dirty="0"/>
              <a:t>    </a:t>
            </a:r>
            <a:r>
              <a:rPr lang="en-US" dirty="0" err="1"/>
              <a:t>xmlns:app</a:t>
            </a:r>
            <a:r>
              <a:rPr lang="en-US" dirty="0"/>
              <a:t>="http://</a:t>
            </a:r>
            <a:r>
              <a:rPr lang="en-US" dirty="0" err="1"/>
              <a:t>schemas.android.com</a:t>
            </a:r>
            <a:r>
              <a:rPr lang="en-US" dirty="0"/>
              <a:t>/</a:t>
            </a:r>
            <a:r>
              <a:rPr lang="en-US" dirty="0" err="1"/>
              <a:t>apk</a:t>
            </a:r>
            <a:r>
              <a:rPr lang="en-US" dirty="0"/>
              <a:t>/res-auto"</a:t>
            </a:r>
          </a:p>
          <a:p>
            <a:r>
              <a:rPr lang="en-US" dirty="0"/>
              <a:t>    </a:t>
            </a:r>
            <a:r>
              <a:rPr lang="en-US" dirty="0" err="1"/>
              <a:t>xmlns:tools</a:t>
            </a:r>
            <a:r>
              <a:rPr lang="en-US" dirty="0"/>
              <a:t>="http://</a:t>
            </a:r>
            <a:r>
              <a:rPr lang="en-US" dirty="0" err="1"/>
              <a:t>schemas.android.com</a:t>
            </a:r>
            <a:r>
              <a:rPr lang="en-US" dirty="0"/>
              <a:t>/tools"</a:t>
            </a:r>
          </a:p>
          <a:p>
            <a:r>
              <a:rPr lang="en-US" dirty="0"/>
              <a:t>    </a:t>
            </a:r>
            <a:r>
              <a:rPr lang="en-US" dirty="0" err="1"/>
              <a:t>android:layout_width</a:t>
            </a:r>
            <a:r>
              <a:rPr lang="en-US" dirty="0"/>
              <a:t>="</a:t>
            </a:r>
            <a:r>
              <a:rPr lang="en-US" dirty="0" err="1"/>
              <a:t>match_parent</a:t>
            </a:r>
            <a:r>
              <a:rPr lang="en-US" dirty="0"/>
              <a:t>"</a:t>
            </a:r>
          </a:p>
          <a:p>
            <a:r>
              <a:rPr lang="en-US" dirty="0"/>
              <a:t>    </a:t>
            </a:r>
            <a:r>
              <a:rPr lang="en-US" dirty="0" err="1"/>
              <a:t>android:layout_height</a:t>
            </a:r>
            <a:r>
              <a:rPr lang="en-US" dirty="0"/>
              <a:t>="</a:t>
            </a:r>
            <a:r>
              <a:rPr lang="en-US" dirty="0" err="1"/>
              <a:t>match_parent</a:t>
            </a:r>
            <a:r>
              <a:rPr lang="en-US" dirty="0"/>
              <a:t>"</a:t>
            </a:r>
          </a:p>
          <a:p>
            <a:r>
              <a:rPr lang="en-US" dirty="0"/>
              <a:t>    </a:t>
            </a:r>
            <a:r>
              <a:rPr lang="en-US" dirty="0" err="1"/>
              <a:t>android:layout_gravity</a:t>
            </a:r>
            <a:r>
              <a:rPr lang="en-US" dirty="0"/>
              <a:t>="center"</a:t>
            </a:r>
          </a:p>
          <a:p>
            <a:r>
              <a:rPr lang="en-US" dirty="0"/>
              <a:t>    </a:t>
            </a:r>
            <a:r>
              <a:rPr lang="en-US" dirty="0" err="1"/>
              <a:t>android:background</a:t>
            </a:r>
            <a:r>
              <a:rPr lang="en-US" dirty="0"/>
              <a:t>="@color/</a:t>
            </a:r>
            <a:r>
              <a:rPr lang="en-US" dirty="0" err="1"/>
              <a:t>colorPrimary</a:t>
            </a:r>
            <a:r>
              <a:rPr lang="en-US" dirty="0"/>
              <a:t>"</a:t>
            </a:r>
          </a:p>
          <a:p>
            <a:r>
              <a:rPr lang="en-US" dirty="0"/>
              <a:t>    </a:t>
            </a:r>
            <a:r>
              <a:rPr lang="en-US" dirty="0" err="1"/>
              <a:t>android:fitsSystemWindows</a:t>
            </a:r>
            <a:r>
              <a:rPr lang="en-US" dirty="0"/>
              <a:t>="true"</a:t>
            </a:r>
          </a:p>
          <a:p>
            <a:r>
              <a:rPr lang="en-US" dirty="0"/>
              <a:t>    </a:t>
            </a:r>
            <a:r>
              <a:rPr lang="en-US" dirty="0" err="1"/>
              <a:t>tools:context</a:t>
            </a:r>
            <a:r>
              <a:rPr lang="en-US" dirty="0"/>
              <a:t>="</a:t>
            </a:r>
            <a:r>
              <a:rPr lang="en-US" dirty="0" err="1"/>
              <a:t>info.androidhive.firebase.LoginActivity</a:t>
            </a:r>
            <a:r>
              <a:rPr lang="en-US" dirty="0"/>
              <a:t>"&gt;</a:t>
            </a:r>
          </a:p>
          <a:p>
            <a:r>
              <a:rPr lang="en-US" dirty="0"/>
              <a:t> </a:t>
            </a:r>
          </a:p>
          <a:p>
            <a:r>
              <a:rPr lang="en-US" dirty="0"/>
              <a:t>    &lt;</a:t>
            </a:r>
            <a:r>
              <a:rPr lang="en-US" dirty="0" err="1"/>
              <a:t>LinearLayout</a:t>
            </a:r>
            <a:endParaRPr lang="en-US" dirty="0"/>
          </a:p>
          <a:p>
            <a:r>
              <a:rPr lang="en-US" dirty="0"/>
              <a:t>        </a:t>
            </a:r>
            <a:r>
              <a:rPr lang="en-US" dirty="0" err="1"/>
              <a:t>android:layout_width</a:t>
            </a:r>
            <a:r>
              <a:rPr lang="en-US" dirty="0"/>
              <a:t>="</a:t>
            </a:r>
            <a:r>
              <a:rPr lang="en-US" dirty="0" err="1"/>
              <a:t>fill_parent</a:t>
            </a:r>
            <a:r>
              <a:rPr lang="en-US" dirty="0"/>
              <a:t>"</a:t>
            </a:r>
          </a:p>
          <a:p>
            <a:r>
              <a:rPr lang="en-US" dirty="0"/>
              <a:t>        </a:t>
            </a:r>
            <a:r>
              <a:rPr lang="en-US" dirty="0" err="1"/>
              <a:t>android:layout_height</a:t>
            </a:r>
            <a:r>
              <a:rPr lang="en-US" dirty="0"/>
              <a:t>="</a:t>
            </a:r>
            <a:r>
              <a:rPr lang="en-US" dirty="0" err="1"/>
              <a:t>wrap_content</a:t>
            </a:r>
            <a:r>
              <a:rPr lang="en-US" dirty="0"/>
              <a:t>"</a:t>
            </a:r>
          </a:p>
          <a:p>
            <a:r>
              <a:rPr lang="en-US" dirty="0"/>
              <a:t>        </a:t>
            </a:r>
            <a:r>
              <a:rPr lang="en-US" dirty="0" err="1"/>
              <a:t>android:layout_marginTop</a:t>
            </a:r>
            <a:r>
              <a:rPr lang="en-US" dirty="0"/>
              <a:t>="30dp"</a:t>
            </a:r>
          </a:p>
          <a:p>
            <a:r>
              <a:rPr lang="en-US" dirty="0"/>
              <a:t>        </a:t>
            </a:r>
            <a:r>
              <a:rPr lang="en-US" dirty="0" err="1"/>
              <a:t>android:gravity</a:t>
            </a:r>
            <a:r>
              <a:rPr lang="en-US" dirty="0"/>
              <a:t>="center"</a:t>
            </a:r>
          </a:p>
          <a:p>
            <a:r>
              <a:rPr lang="en-US" dirty="0"/>
              <a:t>        </a:t>
            </a:r>
            <a:r>
              <a:rPr lang="en-US" dirty="0" err="1"/>
              <a:t>android:orientation</a:t>
            </a:r>
            <a:r>
              <a:rPr lang="en-US" dirty="0"/>
              <a:t>="vertical"</a:t>
            </a:r>
          </a:p>
          <a:p>
            <a:r>
              <a:rPr lang="en-US" dirty="0"/>
              <a:t>        </a:t>
            </a:r>
            <a:r>
              <a:rPr lang="en-US" dirty="0" err="1"/>
              <a:t>android:padding</a:t>
            </a:r>
            <a:r>
              <a:rPr lang="en-US" dirty="0"/>
              <a:t>="@</a:t>
            </a:r>
            <a:r>
              <a:rPr lang="en-US" dirty="0" err="1"/>
              <a:t>dimen</a:t>
            </a:r>
            <a:r>
              <a:rPr lang="en-US" dirty="0"/>
              <a:t>/</a:t>
            </a:r>
            <a:r>
              <a:rPr lang="en-US" dirty="0" err="1"/>
              <a:t>activity_horizontal_margin</a:t>
            </a:r>
            <a:r>
              <a:rPr lang="en-US" dirty="0"/>
              <a:t>"&gt;</a:t>
            </a:r>
          </a:p>
          <a:p>
            <a:r>
              <a:rPr lang="en-US" dirty="0"/>
              <a:t> </a:t>
            </a:r>
          </a:p>
          <a:p>
            <a:r>
              <a:rPr lang="en-US" dirty="0"/>
              <a:t> </a:t>
            </a:r>
          </a:p>
          <a:p>
            <a:r>
              <a:rPr lang="en-US" dirty="0"/>
              <a:t>        &lt;</a:t>
            </a:r>
            <a:r>
              <a:rPr lang="en-US" dirty="0" err="1"/>
              <a:t>ImageView</a:t>
            </a:r>
            <a:endParaRPr lang="en-US" dirty="0"/>
          </a:p>
          <a:p>
            <a:r>
              <a:rPr lang="en-US" dirty="0"/>
              <a:t>            </a:t>
            </a:r>
            <a:r>
              <a:rPr lang="en-US" dirty="0" err="1"/>
              <a:t>android:layout_width</a:t>
            </a:r>
            <a:r>
              <a:rPr lang="en-US" dirty="0"/>
              <a:t>="@</a:t>
            </a:r>
            <a:r>
              <a:rPr lang="en-US" dirty="0" err="1"/>
              <a:t>dimen</a:t>
            </a:r>
            <a:r>
              <a:rPr lang="en-US" dirty="0"/>
              <a:t>/</a:t>
            </a:r>
            <a:r>
              <a:rPr lang="en-US" dirty="0" err="1"/>
              <a:t>logo_w_h</a:t>
            </a:r>
            <a:r>
              <a:rPr lang="en-US" dirty="0"/>
              <a:t>"</a:t>
            </a:r>
          </a:p>
          <a:p>
            <a:r>
              <a:rPr lang="en-US" dirty="0"/>
              <a:t>            </a:t>
            </a:r>
            <a:r>
              <a:rPr lang="en-US" dirty="0" err="1"/>
              <a:t>android:layout_height</a:t>
            </a:r>
            <a:r>
              <a:rPr lang="en-US" dirty="0"/>
              <a:t>="@</a:t>
            </a:r>
            <a:r>
              <a:rPr lang="en-US" dirty="0" err="1"/>
              <a:t>dimen</a:t>
            </a:r>
            <a:r>
              <a:rPr lang="en-US" dirty="0"/>
              <a:t>/</a:t>
            </a:r>
            <a:r>
              <a:rPr lang="en-US" dirty="0" err="1"/>
              <a:t>logo_w_h</a:t>
            </a:r>
            <a:r>
              <a:rPr lang="en-US" dirty="0"/>
              <a:t>"</a:t>
            </a:r>
          </a:p>
          <a:p>
            <a:r>
              <a:rPr lang="en-US" dirty="0"/>
              <a:t>            </a:t>
            </a:r>
            <a:r>
              <a:rPr lang="en-US" dirty="0" err="1"/>
              <a:t>android:layout_gravity</a:t>
            </a:r>
            <a:r>
              <a:rPr lang="en-US" dirty="0"/>
              <a:t>="</a:t>
            </a:r>
            <a:r>
              <a:rPr lang="en-US" dirty="0" err="1"/>
              <a:t>center_horizontal</a:t>
            </a:r>
            <a:r>
              <a:rPr lang="en-US" dirty="0"/>
              <a:t>"</a:t>
            </a:r>
          </a:p>
          <a:p>
            <a:r>
              <a:rPr lang="en-US" dirty="0"/>
              <a:t>            </a:t>
            </a:r>
            <a:r>
              <a:rPr lang="en-US" dirty="0" err="1"/>
              <a:t>android:layout_marginBottom</a:t>
            </a:r>
            <a:r>
              <a:rPr lang="en-US" dirty="0"/>
              <a:t>="10dp"</a:t>
            </a:r>
          </a:p>
          <a:p>
            <a:r>
              <a:rPr lang="en-US" dirty="0"/>
              <a:t>            </a:t>
            </a:r>
            <a:r>
              <a:rPr lang="en-US" dirty="0" err="1"/>
              <a:t>android:src</a:t>
            </a:r>
            <a:r>
              <a:rPr lang="en-US" dirty="0"/>
              <a:t>="@mipmap/</a:t>
            </a:r>
            <a:r>
              <a:rPr lang="en-US" dirty="0" err="1"/>
              <a:t>ic_launcher</a:t>
            </a:r>
            <a:r>
              <a:rPr lang="en-US" dirty="0"/>
              <a:t>" /&gt;</a:t>
            </a:r>
          </a:p>
          <a:p>
            <a:r>
              <a:rPr lang="en-US" dirty="0"/>
              <a:t> </a:t>
            </a:r>
          </a:p>
          <a:p>
            <a:r>
              <a:rPr lang="en-US" dirty="0"/>
              <a:t>        &lt;</a:t>
            </a:r>
            <a:r>
              <a:rPr lang="en-US" dirty="0" err="1"/>
              <a:t>TextView</a:t>
            </a:r>
            <a:endParaRPr lang="en-US" dirty="0"/>
          </a:p>
          <a:p>
            <a:r>
              <a:rPr lang="en-US" dirty="0"/>
              <a:t>            </a:t>
            </a:r>
            <a:r>
              <a:rPr lang="en-US" dirty="0" err="1"/>
              <a:t>android:layout_width</a:t>
            </a:r>
            <a:r>
              <a:rPr lang="en-US" dirty="0"/>
              <a:t>="</a:t>
            </a:r>
            <a:r>
              <a:rPr lang="en-US" dirty="0" err="1"/>
              <a:t>wrap_content</a:t>
            </a:r>
            <a:r>
              <a:rPr lang="en-US" dirty="0"/>
              <a:t>"</a:t>
            </a:r>
          </a:p>
          <a:p>
            <a:r>
              <a:rPr lang="en-US" dirty="0"/>
              <a:t>            </a:t>
            </a:r>
            <a:r>
              <a:rPr lang="en-US" dirty="0" err="1"/>
              <a:t>android:layout_height</a:t>
            </a:r>
            <a:r>
              <a:rPr lang="en-US" dirty="0"/>
              <a:t>="</a:t>
            </a:r>
            <a:r>
              <a:rPr lang="en-US" dirty="0" err="1"/>
              <a:t>wrap_content</a:t>
            </a:r>
            <a:r>
              <a:rPr lang="en-US" dirty="0"/>
              <a:t>"</a:t>
            </a:r>
          </a:p>
          <a:p>
            <a:r>
              <a:rPr lang="en-US" dirty="0"/>
              <a:t>            </a:t>
            </a:r>
            <a:r>
              <a:rPr lang="en-US" dirty="0" err="1"/>
              <a:t>android:layout_gravity</a:t>
            </a:r>
            <a:r>
              <a:rPr lang="en-US" dirty="0"/>
              <a:t>="</a:t>
            </a:r>
            <a:r>
              <a:rPr lang="en-US" dirty="0" err="1"/>
              <a:t>center_horizontal</a:t>
            </a:r>
            <a:r>
              <a:rPr lang="en-US" dirty="0"/>
              <a:t>"</a:t>
            </a:r>
          </a:p>
          <a:p>
            <a:r>
              <a:rPr lang="en-US" dirty="0"/>
              <a:t>            </a:t>
            </a:r>
            <a:r>
              <a:rPr lang="en-US" dirty="0" err="1"/>
              <a:t>android:padding</a:t>
            </a:r>
            <a:r>
              <a:rPr lang="en-US" dirty="0"/>
              <a:t>="10dp"</a:t>
            </a:r>
          </a:p>
          <a:p>
            <a:r>
              <a:rPr lang="en-US" dirty="0"/>
              <a:t>            </a:t>
            </a:r>
            <a:r>
              <a:rPr lang="en-US" dirty="0" err="1"/>
              <a:t>android:text</a:t>
            </a:r>
            <a:r>
              <a:rPr lang="en-US" dirty="0"/>
              <a:t>="@string/</a:t>
            </a:r>
            <a:r>
              <a:rPr lang="en-US" dirty="0" err="1"/>
              <a:t>lbl_forgot_password</a:t>
            </a:r>
            <a:r>
              <a:rPr lang="en-US" dirty="0"/>
              <a:t>"</a:t>
            </a:r>
          </a:p>
          <a:p>
            <a:r>
              <a:rPr lang="en-US" dirty="0"/>
              <a:t>            </a:t>
            </a:r>
            <a:r>
              <a:rPr lang="en-US" dirty="0" err="1"/>
              <a:t>android:textColor</a:t>
            </a:r>
            <a:r>
              <a:rPr lang="en-US" dirty="0"/>
              <a:t>="@</a:t>
            </a:r>
            <a:r>
              <a:rPr lang="en-US" dirty="0" err="1"/>
              <a:t>android:color</a:t>
            </a:r>
            <a:r>
              <a:rPr lang="en-US" dirty="0"/>
              <a:t>/white"</a:t>
            </a:r>
          </a:p>
          <a:p>
            <a:r>
              <a:rPr lang="en-US" dirty="0"/>
              <a:t>            </a:t>
            </a:r>
            <a:r>
              <a:rPr lang="en-US" dirty="0" err="1"/>
              <a:t>android:textSize</a:t>
            </a:r>
            <a:r>
              <a:rPr lang="en-US" dirty="0"/>
              <a:t>="20dp" /&gt;</a:t>
            </a:r>
          </a:p>
          <a:p>
            <a:r>
              <a:rPr lang="en-US" dirty="0"/>
              <a:t> </a:t>
            </a:r>
          </a:p>
          <a:p>
            <a:r>
              <a:rPr lang="en-US" dirty="0"/>
              <a:t>        &lt;</a:t>
            </a:r>
            <a:r>
              <a:rPr lang="en-US" dirty="0" err="1"/>
              <a:t>TextView</a:t>
            </a:r>
            <a:endParaRPr lang="en-US" dirty="0"/>
          </a:p>
          <a:p>
            <a:r>
              <a:rPr lang="en-US" dirty="0"/>
              <a:t>            </a:t>
            </a:r>
            <a:r>
              <a:rPr lang="en-US" dirty="0" err="1"/>
              <a:t>android:layout_width</a:t>
            </a:r>
            <a:r>
              <a:rPr lang="en-US" dirty="0"/>
              <a:t>="</a:t>
            </a:r>
            <a:r>
              <a:rPr lang="en-US" dirty="0" err="1"/>
              <a:t>wrap_content</a:t>
            </a:r>
            <a:r>
              <a:rPr lang="en-US" dirty="0"/>
              <a:t>"</a:t>
            </a:r>
          </a:p>
          <a:p>
            <a:r>
              <a:rPr lang="en-US" dirty="0"/>
              <a:t>            </a:t>
            </a:r>
            <a:r>
              <a:rPr lang="en-US" dirty="0" err="1"/>
              <a:t>android:layout_height</a:t>
            </a:r>
            <a:r>
              <a:rPr lang="en-US" dirty="0"/>
              <a:t>="</a:t>
            </a:r>
            <a:r>
              <a:rPr lang="en-US" dirty="0" err="1"/>
              <a:t>wrap_content</a:t>
            </a:r>
            <a:r>
              <a:rPr lang="en-US" dirty="0"/>
              <a:t>"</a:t>
            </a:r>
          </a:p>
          <a:p>
            <a:r>
              <a:rPr lang="en-US" dirty="0"/>
              <a:t>            </a:t>
            </a:r>
            <a:r>
              <a:rPr lang="en-US" dirty="0" err="1"/>
              <a:t>android:layout_marginBottom</a:t>
            </a:r>
            <a:r>
              <a:rPr lang="en-US" dirty="0"/>
              <a:t>="10dp"</a:t>
            </a:r>
          </a:p>
          <a:p>
            <a:r>
              <a:rPr lang="en-US" dirty="0"/>
              <a:t>            </a:t>
            </a:r>
            <a:r>
              <a:rPr lang="en-US" dirty="0" err="1"/>
              <a:t>android:gravity</a:t>
            </a:r>
            <a:r>
              <a:rPr lang="en-US" dirty="0"/>
              <a:t>="</a:t>
            </a:r>
            <a:r>
              <a:rPr lang="en-US" dirty="0" err="1"/>
              <a:t>center_horizontal</a:t>
            </a:r>
            <a:r>
              <a:rPr lang="en-US" dirty="0"/>
              <a:t>"</a:t>
            </a:r>
          </a:p>
          <a:p>
            <a:r>
              <a:rPr lang="en-US" dirty="0"/>
              <a:t>            </a:t>
            </a:r>
            <a:r>
              <a:rPr lang="en-US" dirty="0" err="1"/>
              <a:t>android:padding</a:t>
            </a:r>
            <a:r>
              <a:rPr lang="en-US" dirty="0"/>
              <a:t>="@</a:t>
            </a:r>
            <a:r>
              <a:rPr lang="en-US" dirty="0" err="1"/>
              <a:t>dimen</a:t>
            </a:r>
            <a:r>
              <a:rPr lang="en-US" dirty="0"/>
              <a:t>/</a:t>
            </a:r>
            <a:r>
              <a:rPr lang="en-US" dirty="0" err="1"/>
              <a:t>activity_horizontal_margin</a:t>
            </a:r>
            <a:r>
              <a:rPr lang="en-US" dirty="0"/>
              <a:t>"</a:t>
            </a:r>
          </a:p>
          <a:p>
            <a:r>
              <a:rPr lang="en-US" dirty="0"/>
              <a:t>            </a:t>
            </a:r>
            <a:r>
              <a:rPr lang="en-US" dirty="0" err="1"/>
              <a:t>android:text</a:t>
            </a:r>
            <a:r>
              <a:rPr lang="en-US" dirty="0"/>
              <a:t>="@string/</a:t>
            </a:r>
            <a:r>
              <a:rPr lang="en-US" dirty="0" err="1"/>
              <a:t>forgot_password_msg</a:t>
            </a:r>
            <a:r>
              <a:rPr lang="en-US" dirty="0"/>
              <a:t>"</a:t>
            </a:r>
          </a:p>
          <a:p>
            <a:r>
              <a:rPr lang="en-US" dirty="0"/>
              <a:t>            </a:t>
            </a:r>
            <a:r>
              <a:rPr lang="en-US" dirty="0" err="1"/>
              <a:t>android:textColor</a:t>
            </a:r>
            <a:r>
              <a:rPr lang="en-US" dirty="0"/>
              <a:t>="@</a:t>
            </a:r>
            <a:r>
              <a:rPr lang="en-US" dirty="0" err="1"/>
              <a:t>android:color</a:t>
            </a:r>
            <a:r>
              <a:rPr lang="en-US" dirty="0"/>
              <a:t>/white"</a:t>
            </a:r>
          </a:p>
          <a:p>
            <a:r>
              <a:rPr lang="en-US" dirty="0"/>
              <a:t>            </a:t>
            </a:r>
            <a:r>
              <a:rPr lang="en-US" dirty="0" err="1"/>
              <a:t>android:textSize</a:t>
            </a:r>
            <a:r>
              <a:rPr lang="en-US" dirty="0"/>
              <a:t>="14dp" /&gt;</a:t>
            </a:r>
          </a:p>
          <a:p>
            <a:r>
              <a:rPr lang="en-US" dirty="0"/>
              <a:t> </a:t>
            </a:r>
          </a:p>
          <a:p>
            <a:r>
              <a:rPr lang="en-US" dirty="0"/>
              <a:t>        &lt;</a:t>
            </a:r>
            <a:r>
              <a:rPr lang="en-US" dirty="0" err="1"/>
              <a:t>android.support.design.widget.TextInputLayout</a:t>
            </a:r>
            <a:endParaRPr lang="en-US" dirty="0"/>
          </a:p>
          <a:p>
            <a:r>
              <a:rPr lang="en-US" dirty="0"/>
              <a:t>            </a:t>
            </a:r>
            <a:r>
              <a:rPr lang="en-US" dirty="0" err="1"/>
              <a:t>android:layout_width</a:t>
            </a:r>
            <a:r>
              <a:rPr lang="en-US" dirty="0"/>
              <a:t>="</a:t>
            </a:r>
            <a:r>
              <a:rPr lang="en-US" dirty="0" err="1"/>
              <a:t>match_parent</a:t>
            </a:r>
            <a:r>
              <a:rPr lang="en-US" dirty="0"/>
              <a:t>"</a:t>
            </a:r>
          </a:p>
          <a:p>
            <a:r>
              <a:rPr lang="en-US" dirty="0"/>
              <a:t>            </a:t>
            </a:r>
            <a:r>
              <a:rPr lang="en-US" dirty="0" err="1"/>
              <a:t>android:layout_height</a:t>
            </a:r>
            <a:r>
              <a:rPr lang="en-US" dirty="0"/>
              <a:t>="</a:t>
            </a:r>
            <a:r>
              <a:rPr lang="en-US" dirty="0" err="1"/>
              <a:t>wrap_content</a:t>
            </a:r>
            <a:r>
              <a:rPr lang="en-US" dirty="0"/>
              <a:t>"&gt;</a:t>
            </a:r>
          </a:p>
          <a:p>
            <a:r>
              <a:rPr lang="en-US" dirty="0"/>
              <a:t> </a:t>
            </a:r>
          </a:p>
          <a:p>
            <a:r>
              <a:rPr lang="en-US" dirty="0"/>
              <a:t>            &lt;</a:t>
            </a:r>
            <a:r>
              <a:rPr lang="en-US" dirty="0" err="1"/>
              <a:t>EditText</a:t>
            </a:r>
            <a:endParaRPr lang="en-US" dirty="0"/>
          </a:p>
          <a:p>
            <a:r>
              <a:rPr lang="en-US" dirty="0"/>
              <a:t>                </a:t>
            </a:r>
            <a:r>
              <a:rPr lang="en-US" dirty="0" err="1"/>
              <a:t>android:id</a:t>
            </a:r>
            <a:r>
              <a:rPr lang="en-US" dirty="0"/>
              <a:t>="@+id/email"</a:t>
            </a:r>
          </a:p>
          <a:p>
            <a:r>
              <a:rPr lang="en-US" dirty="0"/>
              <a:t>                </a:t>
            </a:r>
            <a:r>
              <a:rPr lang="en-US" dirty="0" err="1"/>
              <a:t>android:layout_width</a:t>
            </a:r>
            <a:r>
              <a:rPr lang="en-US" dirty="0"/>
              <a:t>="</a:t>
            </a:r>
            <a:r>
              <a:rPr lang="en-US" dirty="0" err="1"/>
              <a:t>match_parent</a:t>
            </a:r>
            <a:r>
              <a:rPr lang="en-US" dirty="0"/>
              <a:t>"</a:t>
            </a:r>
          </a:p>
          <a:p>
            <a:r>
              <a:rPr lang="en-US" dirty="0"/>
              <a:t>                </a:t>
            </a:r>
            <a:r>
              <a:rPr lang="en-US" dirty="0" err="1"/>
              <a:t>android:layout_height</a:t>
            </a:r>
            <a:r>
              <a:rPr lang="en-US" dirty="0"/>
              <a:t>="</a:t>
            </a:r>
            <a:r>
              <a:rPr lang="en-US" dirty="0" err="1"/>
              <a:t>wrap_content</a:t>
            </a:r>
            <a:r>
              <a:rPr lang="en-US" dirty="0"/>
              <a:t>"</a:t>
            </a:r>
          </a:p>
          <a:p>
            <a:r>
              <a:rPr lang="en-US" dirty="0"/>
              <a:t>                </a:t>
            </a:r>
            <a:r>
              <a:rPr lang="en-US" dirty="0" err="1"/>
              <a:t>android:layout_marginBottom</a:t>
            </a:r>
            <a:r>
              <a:rPr lang="en-US" dirty="0"/>
              <a:t>="10dp"</a:t>
            </a:r>
          </a:p>
          <a:p>
            <a:r>
              <a:rPr lang="en-US" dirty="0"/>
              <a:t>                </a:t>
            </a:r>
            <a:r>
              <a:rPr lang="en-US" dirty="0" err="1"/>
              <a:t>android:layout_marginTop</a:t>
            </a:r>
            <a:r>
              <a:rPr lang="en-US" dirty="0"/>
              <a:t>="20dp"</a:t>
            </a:r>
          </a:p>
          <a:p>
            <a:r>
              <a:rPr lang="en-US" dirty="0"/>
              <a:t>                </a:t>
            </a:r>
            <a:r>
              <a:rPr lang="en-US" dirty="0" err="1"/>
              <a:t>android:hint</a:t>
            </a:r>
            <a:r>
              <a:rPr lang="en-US" dirty="0"/>
              <a:t>="@string/</a:t>
            </a:r>
            <a:r>
              <a:rPr lang="en-US" dirty="0" err="1"/>
              <a:t>hint_email</a:t>
            </a:r>
            <a:r>
              <a:rPr lang="en-US" dirty="0"/>
              <a:t>"</a:t>
            </a:r>
          </a:p>
          <a:p>
            <a:r>
              <a:rPr lang="en-US" dirty="0"/>
              <a:t>                </a:t>
            </a:r>
            <a:r>
              <a:rPr lang="en-US" dirty="0" err="1"/>
              <a:t>android:inputType</a:t>
            </a:r>
            <a:r>
              <a:rPr lang="en-US" dirty="0"/>
              <a:t>="</a:t>
            </a:r>
            <a:r>
              <a:rPr lang="en-US" dirty="0" err="1"/>
              <a:t>textEmailAddress</a:t>
            </a:r>
            <a:r>
              <a:rPr lang="en-US" dirty="0"/>
              <a:t>"</a:t>
            </a:r>
          </a:p>
          <a:p>
            <a:r>
              <a:rPr lang="en-US" dirty="0"/>
              <a:t>                </a:t>
            </a:r>
            <a:r>
              <a:rPr lang="en-US" dirty="0" err="1"/>
              <a:t>android:textColor</a:t>
            </a:r>
            <a:r>
              <a:rPr lang="en-US" dirty="0"/>
              <a:t>="@</a:t>
            </a:r>
            <a:r>
              <a:rPr lang="en-US" dirty="0" err="1"/>
              <a:t>android:color</a:t>
            </a:r>
            <a:r>
              <a:rPr lang="en-US" dirty="0"/>
              <a:t>/white"</a:t>
            </a:r>
          </a:p>
          <a:p>
            <a:r>
              <a:rPr lang="en-US" dirty="0"/>
              <a:t>                </a:t>
            </a:r>
            <a:r>
              <a:rPr lang="en-US" dirty="0" err="1"/>
              <a:t>android:textColorHint</a:t>
            </a:r>
            <a:r>
              <a:rPr lang="en-US" dirty="0"/>
              <a:t>="@</a:t>
            </a:r>
            <a:r>
              <a:rPr lang="en-US" dirty="0" err="1"/>
              <a:t>android:color</a:t>
            </a:r>
            <a:r>
              <a:rPr lang="en-US" dirty="0"/>
              <a:t>/white" /&gt;</a:t>
            </a:r>
          </a:p>
          <a:p>
            <a:r>
              <a:rPr lang="en-US" dirty="0"/>
              <a:t>        &lt;/</a:t>
            </a:r>
            <a:r>
              <a:rPr lang="en-US" dirty="0" err="1"/>
              <a:t>android.support.design.widget.TextInputLayout</a:t>
            </a:r>
            <a:r>
              <a:rPr lang="en-US" dirty="0"/>
              <a:t>&gt;</a:t>
            </a:r>
          </a:p>
          <a:p>
            <a:r>
              <a:rPr lang="en-US" dirty="0"/>
              <a:t> </a:t>
            </a:r>
          </a:p>
          <a:p>
            <a:r>
              <a:rPr lang="en-US" dirty="0"/>
              <a:t>        &lt;!-- Login Button --&gt;</a:t>
            </a:r>
          </a:p>
          <a:p>
            <a:r>
              <a:rPr lang="en-US" dirty="0"/>
              <a:t> </a:t>
            </a:r>
          </a:p>
          <a:p>
            <a:r>
              <a:rPr lang="en-US" dirty="0"/>
              <a:t>        &lt;Button</a:t>
            </a:r>
          </a:p>
          <a:p>
            <a:r>
              <a:rPr lang="en-US" dirty="0"/>
              <a:t>            </a:t>
            </a:r>
            <a:r>
              <a:rPr lang="en-US" dirty="0" err="1"/>
              <a:t>android:id</a:t>
            </a:r>
            <a:r>
              <a:rPr lang="en-US" dirty="0"/>
              <a:t>="@+id/</a:t>
            </a:r>
            <a:r>
              <a:rPr lang="en-US" dirty="0" err="1"/>
              <a:t>btn_reset_password</a:t>
            </a:r>
            <a:r>
              <a:rPr lang="en-US" dirty="0"/>
              <a:t>"</a:t>
            </a:r>
          </a:p>
          <a:p>
            <a:r>
              <a:rPr lang="en-US" dirty="0"/>
              <a:t>            </a:t>
            </a:r>
            <a:r>
              <a:rPr lang="en-US" dirty="0" err="1"/>
              <a:t>android:layout_width</a:t>
            </a:r>
            <a:r>
              <a:rPr lang="en-US" dirty="0"/>
              <a:t>="</a:t>
            </a:r>
            <a:r>
              <a:rPr lang="en-US" dirty="0" err="1"/>
              <a:t>fill_parent</a:t>
            </a:r>
            <a:r>
              <a:rPr lang="en-US" dirty="0"/>
              <a:t>"</a:t>
            </a:r>
          </a:p>
          <a:p>
            <a:r>
              <a:rPr lang="en-US" dirty="0"/>
              <a:t>            </a:t>
            </a:r>
            <a:r>
              <a:rPr lang="en-US" dirty="0" err="1"/>
              <a:t>android:layout_height</a:t>
            </a:r>
            <a:r>
              <a:rPr lang="en-US" dirty="0"/>
              <a:t>="</a:t>
            </a:r>
            <a:r>
              <a:rPr lang="en-US" dirty="0" err="1"/>
              <a:t>wrap_content</a:t>
            </a:r>
            <a:r>
              <a:rPr lang="en-US" dirty="0"/>
              <a:t>"</a:t>
            </a:r>
          </a:p>
          <a:p>
            <a:r>
              <a:rPr lang="en-US" dirty="0"/>
              <a:t>            </a:t>
            </a:r>
            <a:r>
              <a:rPr lang="en-US" dirty="0" err="1"/>
              <a:t>android:layout_marginTop</a:t>
            </a:r>
            <a:r>
              <a:rPr lang="en-US" dirty="0"/>
              <a:t>="20dip"</a:t>
            </a:r>
          </a:p>
          <a:p>
            <a:r>
              <a:rPr lang="en-US" dirty="0"/>
              <a:t>            </a:t>
            </a:r>
            <a:r>
              <a:rPr lang="en-US" dirty="0" err="1"/>
              <a:t>android:background</a:t>
            </a:r>
            <a:r>
              <a:rPr lang="en-US" dirty="0"/>
              <a:t>="@color/</a:t>
            </a:r>
            <a:r>
              <a:rPr lang="en-US" dirty="0" err="1"/>
              <a:t>colorAccent</a:t>
            </a:r>
            <a:r>
              <a:rPr lang="en-US" dirty="0"/>
              <a:t>"</a:t>
            </a:r>
          </a:p>
          <a:p>
            <a:r>
              <a:rPr lang="en-US" dirty="0"/>
              <a:t>            </a:t>
            </a:r>
            <a:r>
              <a:rPr lang="en-US" dirty="0" err="1"/>
              <a:t>android:text</a:t>
            </a:r>
            <a:r>
              <a:rPr lang="en-US" dirty="0"/>
              <a:t>="@string/</a:t>
            </a:r>
            <a:r>
              <a:rPr lang="en-US" dirty="0" err="1"/>
              <a:t>btn_reset_password</a:t>
            </a:r>
            <a:r>
              <a:rPr lang="en-US" dirty="0"/>
              <a:t>"</a:t>
            </a:r>
          </a:p>
          <a:p>
            <a:r>
              <a:rPr lang="en-US" dirty="0"/>
              <a:t>            </a:t>
            </a:r>
            <a:r>
              <a:rPr lang="en-US" dirty="0" err="1"/>
              <a:t>android:textColor</a:t>
            </a:r>
            <a:r>
              <a:rPr lang="en-US" dirty="0"/>
              <a:t>="@</a:t>
            </a:r>
            <a:r>
              <a:rPr lang="en-US" dirty="0" err="1"/>
              <a:t>android:color</a:t>
            </a:r>
            <a:r>
              <a:rPr lang="en-US" dirty="0"/>
              <a:t>/black" /&gt;</a:t>
            </a:r>
          </a:p>
          <a:p>
            <a:r>
              <a:rPr lang="en-US" dirty="0"/>
              <a:t> </a:t>
            </a:r>
          </a:p>
          <a:p>
            <a:r>
              <a:rPr lang="en-US" dirty="0"/>
              <a:t>        &lt;Button</a:t>
            </a:r>
          </a:p>
          <a:p>
            <a:r>
              <a:rPr lang="en-US" dirty="0"/>
              <a:t>            </a:t>
            </a:r>
            <a:r>
              <a:rPr lang="en-US" dirty="0" err="1"/>
              <a:t>android:id</a:t>
            </a:r>
            <a:r>
              <a:rPr lang="en-US" dirty="0"/>
              <a:t>="@+id/</a:t>
            </a:r>
            <a:r>
              <a:rPr lang="en-US" dirty="0" err="1"/>
              <a:t>btn_back</a:t>
            </a:r>
            <a:r>
              <a:rPr lang="en-US" dirty="0"/>
              <a:t>"</a:t>
            </a:r>
          </a:p>
          <a:p>
            <a:r>
              <a:rPr lang="en-US" dirty="0"/>
              <a:t>            </a:t>
            </a:r>
            <a:r>
              <a:rPr lang="en-US" dirty="0" err="1"/>
              <a:t>android:layout_width</a:t>
            </a:r>
            <a:r>
              <a:rPr lang="en-US" dirty="0"/>
              <a:t>="</a:t>
            </a:r>
            <a:r>
              <a:rPr lang="en-US" dirty="0" err="1"/>
              <a:t>wrap_content</a:t>
            </a:r>
            <a:r>
              <a:rPr lang="en-US" dirty="0"/>
              <a:t>"</a:t>
            </a:r>
          </a:p>
          <a:p>
            <a:r>
              <a:rPr lang="en-US" dirty="0"/>
              <a:t>            </a:t>
            </a:r>
            <a:r>
              <a:rPr lang="en-US" dirty="0" err="1"/>
              <a:t>android:layout_height</a:t>
            </a:r>
            <a:r>
              <a:rPr lang="en-US" dirty="0"/>
              <a:t>="</a:t>
            </a:r>
            <a:r>
              <a:rPr lang="en-US" dirty="0" err="1"/>
              <a:t>wrap_content</a:t>
            </a:r>
            <a:r>
              <a:rPr lang="en-US" dirty="0"/>
              <a:t>"</a:t>
            </a:r>
          </a:p>
          <a:p>
            <a:r>
              <a:rPr lang="en-US" dirty="0"/>
              <a:t>            </a:t>
            </a:r>
            <a:r>
              <a:rPr lang="en-US" dirty="0" err="1"/>
              <a:t>android:layout_marginTop</a:t>
            </a:r>
            <a:r>
              <a:rPr lang="en-US" dirty="0"/>
              <a:t>="10dp"</a:t>
            </a:r>
          </a:p>
          <a:p>
            <a:r>
              <a:rPr lang="en-US" dirty="0"/>
              <a:t>            </a:t>
            </a:r>
            <a:r>
              <a:rPr lang="en-US" dirty="0" err="1"/>
              <a:t>android:background</a:t>
            </a:r>
            <a:r>
              <a:rPr lang="en-US" dirty="0"/>
              <a:t>="@null"</a:t>
            </a:r>
          </a:p>
          <a:p>
            <a:r>
              <a:rPr lang="en-US" dirty="0"/>
              <a:t>            </a:t>
            </a:r>
            <a:r>
              <a:rPr lang="en-US" dirty="0" err="1"/>
              <a:t>android:text</a:t>
            </a:r>
            <a:r>
              <a:rPr lang="en-US" dirty="0"/>
              <a:t>="@string/</a:t>
            </a:r>
            <a:r>
              <a:rPr lang="en-US" dirty="0" err="1"/>
              <a:t>btn_back</a:t>
            </a:r>
            <a:r>
              <a:rPr lang="en-US" dirty="0"/>
              <a:t>"</a:t>
            </a:r>
          </a:p>
          <a:p>
            <a:r>
              <a:rPr lang="en-US" dirty="0"/>
              <a:t>            </a:t>
            </a:r>
            <a:r>
              <a:rPr lang="en-US" dirty="0" err="1"/>
              <a:t>android:textColor</a:t>
            </a:r>
            <a:r>
              <a:rPr lang="en-US" dirty="0"/>
              <a:t>="@color/</a:t>
            </a:r>
            <a:r>
              <a:rPr lang="en-US" dirty="0" err="1"/>
              <a:t>colorAccent</a:t>
            </a:r>
            <a:r>
              <a:rPr lang="en-US" dirty="0"/>
              <a:t>" /&gt;</a:t>
            </a:r>
          </a:p>
          <a:p>
            <a:r>
              <a:rPr lang="en-US" dirty="0"/>
              <a:t> </a:t>
            </a:r>
          </a:p>
          <a:p>
            <a:r>
              <a:rPr lang="en-US" dirty="0"/>
              <a:t>    &lt;/</a:t>
            </a:r>
            <a:r>
              <a:rPr lang="en-US" dirty="0" err="1"/>
              <a:t>LinearLayout</a:t>
            </a:r>
            <a:r>
              <a:rPr lang="en-US" dirty="0"/>
              <a:t>&gt;</a:t>
            </a:r>
          </a:p>
          <a:p>
            <a:r>
              <a:rPr lang="en-US" dirty="0"/>
              <a:t> </a:t>
            </a:r>
          </a:p>
          <a:p>
            <a:r>
              <a:rPr lang="en-US" dirty="0"/>
              <a:t>    &lt;</a:t>
            </a:r>
            <a:r>
              <a:rPr lang="en-US" dirty="0" err="1"/>
              <a:t>ProgressBar</a:t>
            </a:r>
            <a:endParaRPr lang="en-US" dirty="0"/>
          </a:p>
          <a:p>
            <a:r>
              <a:rPr lang="en-US" dirty="0"/>
              <a:t>        </a:t>
            </a:r>
            <a:r>
              <a:rPr lang="en-US" dirty="0" err="1"/>
              <a:t>android:id</a:t>
            </a:r>
            <a:r>
              <a:rPr lang="en-US" dirty="0"/>
              <a:t>="@+id/</a:t>
            </a:r>
            <a:r>
              <a:rPr lang="en-US" dirty="0" err="1"/>
              <a:t>progressBar</a:t>
            </a:r>
            <a:r>
              <a:rPr lang="en-US" dirty="0"/>
              <a:t>"</a:t>
            </a:r>
          </a:p>
          <a:p>
            <a:r>
              <a:rPr lang="en-US" dirty="0"/>
              <a:t>        </a:t>
            </a:r>
            <a:r>
              <a:rPr lang="en-US" dirty="0" err="1"/>
              <a:t>android:layout_width</a:t>
            </a:r>
            <a:r>
              <a:rPr lang="en-US" dirty="0"/>
              <a:t>="30dp"</a:t>
            </a:r>
          </a:p>
          <a:p>
            <a:r>
              <a:rPr lang="en-US" dirty="0"/>
              <a:t>        </a:t>
            </a:r>
            <a:r>
              <a:rPr lang="en-US" dirty="0" err="1"/>
              <a:t>android:layout_height</a:t>
            </a:r>
            <a:r>
              <a:rPr lang="en-US" dirty="0"/>
              <a:t>="30dp"</a:t>
            </a:r>
          </a:p>
          <a:p>
            <a:r>
              <a:rPr lang="en-US" dirty="0"/>
              <a:t>        </a:t>
            </a:r>
            <a:r>
              <a:rPr lang="en-US" dirty="0" err="1"/>
              <a:t>android:layout_gravity</a:t>
            </a:r>
            <a:r>
              <a:rPr lang="en-US" dirty="0"/>
              <a:t>="</a:t>
            </a:r>
            <a:r>
              <a:rPr lang="en-US" dirty="0" err="1"/>
              <a:t>center|bottom</a:t>
            </a:r>
            <a:r>
              <a:rPr lang="en-US" dirty="0"/>
              <a:t>"</a:t>
            </a:r>
          </a:p>
          <a:p>
            <a:r>
              <a:rPr lang="en-US" dirty="0"/>
              <a:t>        </a:t>
            </a:r>
            <a:r>
              <a:rPr lang="en-US" dirty="0" err="1"/>
              <a:t>android:layout_marginBottom</a:t>
            </a:r>
            <a:r>
              <a:rPr lang="en-US" dirty="0"/>
              <a:t>="20dp"</a:t>
            </a:r>
          </a:p>
          <a:p>
            <a:r>
              <a:rPr lang="en-US" dirty="0"/>
              <a:t>        </a:t>
            </a:r>
            <a:r>
              <a:rPr lang="en-US" dirty="0" err="1"/>
              <a:t>android:visibility</a:t>
            </a:r>
            <a:r>
              <a:rPr lang="en-US" dirty="0"/>
              <a:t>="gone" /&gt;</a:t>
            </a:r>
          </a:p>
          <a:p>
            <a:r>
              <a:rPr lang="en-US" dirty="0"/>
              <a:t>&lt;/</a:t>
            </a:r>
            <a:r>
              <a:rPr lang="en-US" dirty="0" err="1"/>
              <a:t>android.support.design.widget.CoordinatorLayout</a:t>
            </a:r>
            <a:r>
              <a:rPr lang="en-US" dirty="0"/>
              <a:t>&gt;</a:t>
            </a:r>
          </a:p>
        </p:txBody>
      </p:sp>
      <p:sp>
        <p:nvSpPr>
          <p:cNvPr id="4" name="Slide Number Placeholder 3"/>
          <p:cNvSpPr>
            <a:spLocks noGrp="1"/>
          </p:cNvSpPr>
          <p:nvPr>
            <p:ph type="sldNum" sz="quarter" idx="5"/>
          </p:nvPr>
        </p:nvSpPr>
        <p:spPr/>
        <p:txBody>
          <a:bodyPr/>
          <a:lstStyle/>
          <a:p>
            <a:fld id="{8774716F-622E-DE4A-AF94-7A511D9A9671}" type="slidenum">
              <a:rPr lang="en-US" smtClean="0"/>
              <a:t>38</a:t>
            </a:fld>
            <a:endParaRPr lang="en-US"/>
          </a:p>
        </p:txBody>
      </p:sp>
    </p:spTree>
    <p:extLst>
      <p:ext uri="{BB962C8B-B14F-4D97-AF65-F5344CB8AC3E}">
        <p14:creationId xmlns:p14="http://schemas.microsoft.com/office/powerpoint/2010/main" val="3572154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CODE:</a:t>
            </a:r>
          </a:p>
          <a:p>
            <a:endParaRPr lang="en-US" dirty="0"/>
          </a:p>
        </p:txBody>
      </p:sp>
      <p:sp>
        <p:nvSpPr>
          <p:cNvPr id="4" name="Slide Number Placeholder 3"/>
          <p:cNvSpPr>
            <a:spLocks noGrp="1"/>
          </p:cNvSpPr>
          <p:nvPr>
            <p:ph type="sldNum" sz="quarter" idx="5"/>
          </p:nvPr>
        </p:nvSpPr>
        <p:spPr/>
        <p:txBody>
          <a:bodyPr/>
          <a:lstStyle/>
          <a:p>
            <a:fld id="{8774716F-622E-DE4A-AF94-7A511D9A9671}" type="slidenum">
              <a:rPr lang="en-US" smtClean="0"/>
              <a:t>39</a:t>
            </a:fld>
            <a:endParaRPr lang="en-US"/>
          </a:p>
        </p:txBody>
      </p:sp>
    </p:spTree>
    <p:extLst>
      <p:ext uri="{BB962C8B-B14F-4D97-AF65-F5344CB8AC3E}">
        <p14:creationId xmlns:p14="http://schemas.microsoft.com/office/powerpoint/2010/main" val="2297863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CODE:</a:t>
            </a:r>
          </a:p>
          <a:p>
            <a:r>
              <a:rPr lang="en-PH" i="1" dirty="0">
                <a:effectLst/>
              </a:rPr>
              <a:t>&lt;?</a:t>
            </a:r>
            <a:r>
              <a:rPr lang="en-PH" sz="1200" b="1" kern="1200" dirty="0">
                <a:solidFill>
                  <a:schemeClr val="tx1"/>
                </a:solidFill>
                <a:effectLst/>
                <a:latin typeface="+mn-lt"/>
                <a:ea typeface="+mn-ea"/>
                <a:cs typeface="+mn-cs"/>
              </a:rPr>
              <a:t>xml version="1.0" encoding="utf-8"</a:t>
            </a:r>
            <a:r>
              <a:rPr lang="en-PH" i="1" dirty="0">
                <a:effectLst/>
              </a:rPr>
              <a:t>?&gt;</a:t>
            </a:r>
            <a:br>
              <a:rPr lang="en-PH" i="1" dirty="0">
                <a:effectLst/>
              </a:rPr>
            </a:br>
            <a:r>
              <a:rPr lang="en-PH" dirty="0"/>
              <a:t>&lt;</a:t>
            </a:r>
            <a:r>
              <a:rPr lang="en-PH" sz="1200" b="1" kern="1200" dirty="0">
                <a:solidFill>
                  <a:schemeClr val="tx1"/>
                </a:solidFill>
                <a:effectLst/>
                <a:latin typeface="+mn-lt"/>
                <a:ea typeface="+mn-ea"/>
                <a:cs typeface="+mn-cs"/>
              </a:rPr>
              <a:t>resources</a:t>
            </a:r>
            <a:r>
              <a:rPr lang="en-PH" dirty="0"/>
              <a:t>&gt;</a:t>
            </a:r>
            <a:br>
              <a:rPr lang="en-PH" dirty="0"/>
            </a:br>
            <a:r>
              <a:rPr lang="en-PH" dirty="0"/>
              <a:t>    </a:t>
            </a:r>
            <a:r>
              <a:rPr lang="en-PH" sz="1200" i="1" kern="1200" dirty="0">
                <a:solidFill>
                  <a:schemeClr val="tx1"/>
                </a:solidFill>
                <a:effectLst/>
                <a:latin typeface="+mn-lt"/>
                <a:ea typeface="+mn-ea"/>
                <a:cs typeface="+mn-cs"/>
              </a:rPr>
              <a:t>&lt;!-- Default screen margins, per the Android Design guidelines. --&gt;</a:t>
            </a:r>
            <a:br>
              <a:rPr lang="en-PH" sz="1200" i="1" kern="1200" dirty="0">
                <a:solidFill>
                  <a:schemeClr val="tx1"/>
                </a:solidFill>
                <a:effectLst/>
                <a:latin typeface="+mn-lt"/>
                <a:ea typeface="+mn-ea"/>
                <a:cs typeface="+mn-cs"/>
              </a:rPr>
            </a:br>
            <a:r>
              <a:rPr lang="en-PH" sz="1200" i="1" kern="1200" dirty="0">
                <a:solidFill>
                  <a:schemeClr val="tx1"/>
                </a:solidFill>
                <a:effectLst/>
                <a:latin typeface="+mn-lt"/>
                <a:ea typeface="+mn-ea"/>
                <a:cs typeface="+mn-cs"/>
              </a:rPr>
              <a:t>    </a:t>
            </a:r>
            <a:r>
              <a:rPr lang="en-PH" dirty="0"/>
              <a:t>&lt;</a:t>
            </a:r>
            <a:r>
              <a:rPr lang="en-PH" sz="1200" b="1" kern="1200" dirty="0" err="1">
                <a:solidFill>
                  <a:schemeClr val="tx1"/>
                </a:solidFill>
                <a:effectLst/>
                <a:latin typeface="+mn-lt"/>
                <a:ea typeface="+mn-ea"/>
                <a:cs typeface="+mn-cs"/>
              </a:rPr>
              <a:t>dimen</a:t>
            </a:r>
            <a:r>
              <a:rPr lang="en-PH" sz="1200" b="1" kern="1200" dirty="0">
                <a:solidFill>
                  <a:schemeClr val="tx1"/>
                </a:solidFill>
                <a:effectLst/>
                <a:latin typeface="+mn-lt"/>
                <a:ea typeface="+mn-ea"/>
                <a:cs typeface="+mn-cs"/>
              </a:rPr>
              <a:t> name="</a:t>
            </a:r>
            <a:r>
              <a:rPr lang="en-PH" sz="1200" b="1" kern="1200" dirty="0" err="1">
                <a:solidFill>
                  <a:schemeClr val="tx1"/>
                </a:solidFill>
                <a:effectLst/>
                <a:latin typeface="+mn-lt"/>
                <a:ea typeface="+mn-ea"/>
                <a:cs typeface="+mn-cs"/>
              </a:rPr>
              <a:t>activity_horizontal_margin</a:t>
            </a:r>
            <a:r>
              <a:rPr lang="en-PH" sz="1200" b="1" kern="1200" dirty="0">
                <a:solidFill>
                  <a:schemeClr val="tx1"/>
                </a:solidFill>
                <a:effectLst/>
                <a:latin typeface="+mn-lt"/>
                <a:ea typeface="+mn-ea"/>
                <a:cs typeface="+mn-cs"/>
              </a:rPr>
              <a:t>"</a:t>
            </a:r>
            <a:r>
              <a:rPr lang="en-PH" dirty="0"/>
              <a:t>&gt;16dp&lt;/</a:t>
            </a:r>
            <a:r>
              <a:rPr lang="en-PH" sz="1200" b="1" kern="1200" dirty="0" err="1">
                <a:solidFill>
                  <a:schemeClr val="tx1"/>
                </a:solidFill>
                <a:effectLst/>
                <a:latin typeface="+mn-lt"/>
                <a:ea typeface="+mn-ea"/>
                <a:cs typeface="+mn-cs"/>
              </a:rPr>
              <a:t>dimen</a:t>
            </a:r>
            <a:r>
              <a:rPr lang="en-PH" dirty="0"/>
              <a:t>&gt;</a:t>
            </a:r>
            <a:br>
              <a:rPr lang="en-PH" dirty="0"/>
            </a:br>
            <a:r>
              <a:rPr lang="en-PH" dirty="0"/>
              <a:t>    &lt;</a:t>
            </a:r>
            <a:r>
              <a:rPr lang="en-PH" sz="1200" b="1" kern="1200" dirty="0" err="1">
                <a:solidFill>
                  <a:schemeClr val="tx1"/>
                </a:solidFill>
                <a:effectLst/>
                <a:latin typeface="+mn-lt"/>
                <a:ea typeface="+mn-ea"/>
                <a:cs typeface="+mn-cs"/>
              </a:rPr>
              <a:t>dimen</a:t>
            </a:r>
            <a:r>
              <a:rPr lang="en-PH" sz="1200" b="1" kern="1200" dirty="0">
                <a:solidFill>
                  <a:schemeClr val="tx1"/>
                </a:solidFill>
                <a:effectLst/>
                <a:latin typeface="+mn-lt"/>
                <a:ea typeface="+mn-ea"/>
                <a:cs typeface="+mn-cs"/>
              </a:rPr>
              <a:t> name="</a:t>
            </a:r>
            <a:r>
              <a:rPr lang="en-PH" sz="1200" b="1" kern="1200" dirty="0" err="1">
                <a:solidFill>
                  <a:schemeClr val="tx1"/>
                </a:solidFill>
                <a:effectLst/>
                <a:latin typeface="+mn-lt"/>
                <a:ea typeface="+mn-ea"/>
                <a:cs typeface="+mn-cs"/>
              </a:rPr>
              <a:t>activity_vertical_margin</a:t>
            </a:r>
            <a:r>
              <a:rPr lang="en-PH" sz="1200" b="1" kern="1200" dirty="0">
                <a:solidFill>
                  <a:schemeClr val="tx1"/>
                </a:solidFill>
                <a:effectLst/>
                <a:latin typeface="+mn-lt"/>
                <a:ea typeface="+mn-ea"/>
                <a:cs typeface="+mn-cs"/>
              </a:rPr>
              <a:t>"</a:t>
            </a:r>
            <a:r>
              <a:rPr lang="en-PH" dirty="0"/>
              <a:t>&gt;16dp&lt;/</a:t>
            </a:r>
            <a:r>
              <a:rPr lang="en-PH" sz="1200" b="1" kern="1200" dirty="0" err="1">
                <a:solidFill>
                  <a:schemeClr val="tx1"/>
                </a:solidFill>
                <a:effectLst/>
                <a:latin typeface="+mn-lt"/>
                <a:ea typeface="+mn-ea"/>
                <a:cs typeface="+mn-cs"/>
              </a:rPr>
              <a:t>dimen</a:t>
            </a:r>
            <a:r>
              <a:rPr lang="en-PH" dirty="0"/>
              <a:t>&gt;</a:t>
            </a:r>
            <a:br>
              <a:rPr lang="en-PH" dirty="0"/>
            </a:br>
            <a:r>
              <a:rPr lang="en-PH" dirty="0"/>
              <a:t>    &lt;</a:t>
            </a:r>
            <a:r>
              <a:rPr lang="en-PH" sz="1200" b="1" kern="1200" dirty="0" err="1">
                <a:solidFill>
                  <a:schemeClr val="tx1"/>
                </a:solidFill>
                <a:effectLst/>
                <a:latin typeface="+mn-lt"/>
                <a:ea typeface="+mn-ea"/>
                <a:cs typeface="+mn-cs"/>
              </a:rPr>
              <a:t>dimen</a:t>
            </a:r>
            <a:r>
              <a:rPr lang="en-PH" sz="1200" b="1" kern="1200" dirty="0">
                <a:solidFill>
                  <a:schemeClr val="tx1"/>
                </a:solidFill>
                <a:effectLst/>
                <a:latin typeface="+mn-lt"/>
                <a:ea typeface="+mn-ea"/>
                <a:cs typeface="+mn-cs"/>
              </a:rPr>
              <a:t> name="</a:t>
            </a:r>
            <a:r>
              <a:rPr lang="en-PH" sz="1200" b="1" kern="1200" dirty="0" err="1">
                <a:solidFill>
                  <a:schemeClr val="tx1"/>
                </a:solidFill>
                <a:effectLst/>
                <a:latin typeface="+mn-lt"/>
                <a:ea typeface="+mn-ea"/>
                <a:cs typeface="+mn-cs"/>
              </a:rPr>
              <a:t>fab_margin</a:t>
            </a:r>
            <a:r>
              <a:rPr lang="en-PH" sz="1200" b="1" kern="1200" dirty="0">
                <a:solidFill>
                  <a:schemeClr val="tx1"/>
                </a:solidFill>
                <a:effectLst/>
                <a:latin typeface="+mn-lt"/>
                <a:ea typeface="+mn-ea"/>
                <a:cs typeface="+mn-cs"/>
              </a:rPr>
              <a:t>"</a:t>
            </a:r>
            <a:r>
              <a:rPr lang="en-PH" dirty="0"/>
              <a:t>&gt;16dp&lt;/</a:t>
            </a:r>
            <a:r>
              <a:rPr lang="en-PH" sz="1200" b="1" kern="1200" dirty="0" err="1">
                <a:solidFill>
                  <a:schemeClr val="tx1"/>
                </a:solidFill>
                <a:effectLst/>
                <a:latin typeface="+mn-lt"/>
                <a:ea typeface="+mn-ea"/>
                <a:cs typeface="+mn-cs"/>
              </a:rPr>
              <a:t>dimen</a:t>
            </a:r>
            <a:r>
              <a:rPr lang="en-PH" dirty="0"/>
              <a:t>&gt;</a:t>
            </a:r>
            <a:br>
              <a:rPr lang="en-PH" dirty="0"/>
            </a:br>
            <a:r>
              <a:rPr lang="en-PH" dirty="0"/>
              <a:t>    &lt;</a:t>
            </a:r>
            <a:r>
              <a:rPr lang="en-PH" sz="1200" b="1" kern="1200" dirty="0" err="1">
                <a:solidFill>
                  <a:schemeClr val="tx1"/>
                </a:solidFill>
                <a:effectLst/>
                <a:latin typeface="+mn-lt"/>
                <a:ea typeface="+mn-ea"/>
                <a:cs typeface="+mn-cs"/>
              </a:rPr>
              <a:t>dimen</a:t>
            </a:r>
            <a:r>
              <a:rPr lang="en-PH" sz="1200" b="1" kern="1200" dirty="0">
                <a:solidFill>
                  <a:schemeClr val="tx1"/>
                </a:solidFill>
                <a:effectLst/>
                <a:latin typeface="+mn-lt"/>
                <a:ea typeface="+mn-ea"/>
                <a:cs typeface="+mn-cs"/>
              </a:rPr>
              <a:t> name="</a:t>
            </a:r>
            <a:r>
              <a:rPr lang="en-PH" sz="1200" b="1" kern="1200" dirty="0" err="1">
                <a:solidFill>
                  <a:schemeClr val="tx1"/>
                </a:solidFill>
                <a:effectLst/>
                <a:latin typeface="+mn-lt"/>
                <a:ea typeface="+mn-ea"/>
                <a:cs typeface="+mn-cs"/>
              </a:rPr>
              <a:t>logo_w_h</a:t>
            </a:r>
            <a:r>
              <a:rPr lang="en-PH" sz="1200" b="1" kern="1200" dirty="0">
                <a:solidFill>
                  <a:schemeClr val="tx1"/>
                </a:solidFill>
                <a:effectLst/>
                <a:latin typeface="+mn-lt"/>
                <a:ea typeface="+mn-ea"/>
                <a:cs typeface="+mn-cs"/>
              </a:rPr>
              <a:t>"</a:t>
            </a:r>
            <a:r>
              <a:rPr lang="en-PH" dirty="0"/>
              <a:t>&gt;100dp&lt;/</a:t>
            </a:r>
            <a:r>
              <a:rPr lang="en-PH" sz="1200" b="1" kern="1200" dirty="0" err="1">
                <a:solidFill>
                  <a:schemeClr val="tx1"/>
                </a:solidFill>
                <a:effectLst/>
                <a:latin typeface="+mn-lt"/>
                <a:ea typeface="+mn-ea"/>
                <a:cs typeface="+mn-cs"/>
              </a:rPr>
              <a:t>dimen</a:t>
            </a:r>
            <a:r>
              <a:rPr lang="en-PH" dirty="0"/>
              <a:t>&gt;</a:t>
            </a:r>
            <a:br>
              <a:rPr lang="en-PH" dirty="0"/>
            </a:br>
            <a:r>
              <a:rPr lang="en-PH" dirty="0"/>
              <a:t>&lt;/</a:t>
            </a:r>
            <a:r>
              <a:rPr lang="en-PH" sz="1200" b="1" kern="1200" dirty="0">
                <a:solidFill>
                  <a:schemeClr val="tx1"/>
                </a:solidFill>
                <a:effectLst/>
                <a:latin typeface="+mn-lt"/>
                <a:ea typeface="+mn-ea"/>
                <a:cs typeface="+mn-cs"/>
              </a:rPr>
              <a:t>resources</a:t>
            </a:r>
            <a:r>
              <a:rPr lang="en-PH" dirty="0"/>
              <a:t>&gt;</a:t>
            </a:r>
            <a:endParaRPr lang="en-US" dirty="0"/>
          </a:p>
        </p:txBody>
      </p:sp>
      <p:sp>
        <p:nvSpPr>
          <p:cNvPr id="4" name="Slide Number Placeholder 3"/>
          <p:cNvSpPr>
            <a:spLocks noGrp="1"/>
          </p:cNvSpPr>
          <p:nvPr>
            <p:ph type="sldNum" sz="quarter" idx="5"/>
          </p:nvPr>
        </p:nvSpPr>
        <p:spPr/>
        <p:txBody>
          <a:bodyPr/>
          <a:lstStyle/>
          <a:p>
            <a:fld id="{8774716F-622E-DE4A-AF94-7A511D9A9671}" type="slidenum">
              <a:rPr lang="en-US" smtClean="0"/>
              <a:t>21</a:t>
            </a:fld>
            <a:endParaRPr lang="en-US"/>
          </a:p>
        </p:txBody>
      </p:sp>
    </p:spTree>
    <p:extLst>
      <p:ext uri="{BB962C8B-B14F-4D97-AF65-F5344CB8AC3E}">
        <p14:creationId xmlns:p14="http://schemas.microsoft.com/office/powerpoint/2010/main" val="3029005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CODE:</a:t>
            </a:r>
          </a:p>
          <a:p>
            <a:r>
              <a:rPr lang="en-US" dirty="0"/>
              <a:t>&lt;?xml version="1.0" encoding="utf-8"?&gt;</a:t>
            </a:r>
          </a:p>
          <a:p>
            <a:r>
              <a:rPr lang="en-US" dirty="0"/>
              <a:t>&lt;resources&gt;</a:t>
            </a:r>
          </a:p>
          <a:p>
            <a:r>
              <a:rPr lang="en-US" dirty="0"/>
              <a:t>    &lt;color name="</a:t>
            </a:r>
            <a:r>
              <a:rPr lang="en-US" dirty="0" err="1"/>
              <a:t>colorPrimary</a:t>
            </a:r>
            <a:r>
              <a:rPr lang="en-US" dirty="0"/>
              <a:t>"&gt;#00bcd4&lt;/color&gt;</a:t>
            </a:r>
          </a:p>
          <a:p>
            <a:r>
              <a:rPr lang="en-US" dirty="0"/>
              <a:t>    &lt;color name="</a:t>
            </a:r>
            <a:r>
              <a:rPr lang="en-US" dirty="0" err="1"/>
              <a:t>colorPrimaryDark</a:t>
            </a:r>
            <a:r>
              <a:rPr lang="en-US" dirty="0"/>
              <a:t>"&gt;#0097a7&lt;/color&gt;</a:t>
            </a:r>
          </a:p>
          <a:p>
            <a:r>
              <a:rPr lang="en-US" dirty="0"/>
              <a:t>    &lt;color name="</a:t>
            </a:r>
            <a:r>
              <a:rPr lang="en-US" dirty="0" err="1"/>
              <a:t>colorAccent</a:t>
            </a:r>
            <a:r>
              <a:rPr lang="en-US" dirty="0"/>
              <a:t>"&gt;#f2fe71&lt;/color&gt;</a:t>
            </a:r>
          </a:p>
          <a:p>
            <a:r>
              <a:rPr lang="en-US" dirty="0"/>
              <a:t> </a:t>
            </a:r>
          </a:p>
          <a:p>
            <a:r>
              <a:rPr lang="en-US" dirty="0"/>
              <a:t>    &lt;color name="</a:t>
            </a:r>
            <a:r>
              <a:rPr lang="en-US" dirty="0" err="1"/>
              <a:t>bg_login</a:t>
            </a:r>
            <a:r>
              <a:rPr lang="en-US" dirty="0"/>
              <a:t>"&gt;#26ae90&lt;/color&gt;</a:t>
            </a:r>
          </a:p>
          <a:p>
            <a:r>
              <a:rPr lang="en-US" dirty="0"/>
              <a:t>    &lt;color name="</a:t>
            </a:r>
            <a:r>
              <a:rPr lang="en-US" dirty="0" err="1"/>
              <a:t>bg_register</a:t>
            </a:r>
            <a:r>
              <a:rPr lang="en-US" dirty="0"/>
              <a:t>"&gt;#2e3237&lt;/color&gt;</a:t>
            </a:r>
          </a:p>
          <a:p>
            <a:r>
              <a:rPr lang="en-US" dirty="0"/>
              <a:t>    &lt;color name="</a:t>
            </a:r>
            <a:r>
              <a:rPr lang="en-US" dirty="0" err="1"/>
              <a:t>bg_main</a:t>
            </a:r>
            <a:r>
              <a:rPr lang="en-US" dirty="0"/>
              <a:t>"&gt;#428bca&lt;/color&gt;</a:t>
            </a:r>
          </a:p>
          <a:p>
            <a:r>
              <a:rPr lang="en-US" dirty="0"/>
              <a:t>    &lt;color name="white"&gt;#</a:t>
            </a:r>
            <a:r>
              <a:rPr lang="en-US" dirty="0" err="1"/>
              <a:t>ffffff</a:t>
            </a:r>
            <a:r>
              <a:rPr lang="en-US" dirty="0"/>
              <a:t>&lt;/color&gt;</a:t>
            </a:r>
          </a:p>
          <a:p>
            <a:r>
              <a:rPr lang="en-US" dirty="0"/>
              <a:t>    &lt;color name="</a:t>
            </a:r>
            <a:r>
              <a:rPr lang="en-US" dirty="0" err="1"/>
              <a:t>input_login</a:t>
            </a:r>
            <a:r>
              <a:rPr lang="en-US" dirty="0"/>
              <a:t>"&gt;#222222&lt;/color&gt;</a:t>
            </a:r>
          </a:p>
          <a:p>
            <a:r>
              <a:rPr lang="en-US" dirty="0"/>
              <a:t>    &lt;color name="</a:t>
            </a:r>
            <a:r>
              <a:rPr lang="en-US" dirty="0" err="1"/>
              <a:t>input_login_hint</a:t>
            </a:r>
            <a:r>
              <a:rPr lang="en-US" dirty="0"/>
              <a:t>"&gt;#999999&lt;/color&gt;</a:t>
            </a:r>
          </a:p>
          <a:p>
            <a:r>
              <a:rPr lang="en-US" dirty="0"/>
              <a:t>    &lt;color name="</a:t>
            </a:r>
            <a:r>
              <a:rPr lang="en-US" dirty="0" err="1"/>
              <a:t>input_register</a:t>
            </a:r>
            <a:r>
              <a:rPr lang="en-US" dirty="0"/>
              <a:t>"&gt;#888888&lt;/color&gt;</a:t>
            </a:r>
          </a:p>
          <a:p>
            <a:r>
              <a:rPr lang="en-US" dirty="0"/>
              <a:t>    &lt;color name="</a:t>
            </a:r>
            <a:r>
              <a:rPr lang="en-US" dirty="0" err="1"/>
              <a:t>input_register_bg</a:t>
            </a:r>
            <a:r>
              <a:rPr lang="en-US" dirty="0"/>
              <a:t>"&gt;#3b4148&lt;/color&gt;</a:t>
            </a:r>
          </a:p>
          <a:p>
            <a:r>
              <a:rPr lang="en-US" dirty="0"/>
              <a:t>    &lt;color name="</a:t>
            </a:r>
            <a:r>
              <a:rPr lang="en-US" dirty="0" err="1"/>
              <a:t>input_register_hint</a:t>
            </a:r>
            <a:r>
              <a:rPr lang="en-US" dirty="0"/>
              <a:t>"&gt;#5e6266&lt;/color&gt;</a:t>
            </a:r>
          </a:p>
          <a:p>
            <a:r>
              <a:rPr lang="en-US" dirty="0"/>
              <a:t>    &lt;color name="</a:t>
            </a:r>
            <a:r>
              <a:rPr lang="en-US" dirty="0" err="1"/>
              <a:t>btn_login</a:t>
            </a:r>
            <a:r>
              <a:rPr lang="en-US" dirty="0"/>
              <a:t>"&gt;#26ae90&lt;/color&gt;</a:t>
            </a:r>
          </a:p>
          <a:p>
            <a:r>
              <a:rPr lang="en-US" dirty="0"/>
              <a:t>    &lt;color name="</a:t>
            </a:r>
            <a:r>
              <a:rPr lang="en-US" dirty="0" err="1"/>
              <a:t>btn_login_bg</a:t>
            </a:r>
            <a:r>
              <a:rPr lang="en-US" dirty="0"/>
              <a:t>"&gt;#eceef1&lt;/color&gt;</a:t>
            </a:r>
          </a:p>
          <a:p>
            <a:r>
              <a:rPr lang="en-US" dirty="0"/>
              <a:t>    &lt;color name="</a:t>
            </a:r>
            <a:r>
              <a:rPr lang="en-US" dirty="0" err="1"/>
              <a:t>lbl_name</a:t>
            </a:r>
            <a:r>
              <a:rPr lang="en-US" dirty="0"/>
              <a:t>"&gt;#333333&lt;/color&gt;</a:t>
            </a:r>
          </a:p>
          <a:p>
            <a:r>
              <a:rPr lang="en-US" dirty="0"/>
              <a:t>    &lt;color name="</a:t>
            </a:r>
            <a:r>
              <a:rPr lang="en-US" dirty="0" err="1"/>
              <a:t>btn_logut_bg</a:t>
            </a:r>
            <a:r>
              <a:rPr lang="en-US" dirty="0"/>
              <a:t>"&gt;#ff6861&lt;/color&gt;</a:t>
            </a:r>
          </a:p>
          <a:p>
            <a:r>
              <a:rPr lang="en-US" dirty="0"/>
              <a:t>&lt;/resources&gt;</a:t>
            </a:r>
          </a:p>
        </p:txBody>
      </p:sp>
      <p:sp>
        <p:nvSpPr>
          <p:cNvPr id="4" name="Slide Number Placeholder 3"/>
          <p:cNvSpPr>
            <a:spLocks noGrp="1"/>
          </p:cNvSpPr>
          <p:nvPr>
            <p:ph type="sldNum" sz="quarter" idx="5"/>
          </p:nvPr>
        </p:nvSpPr>
        <p:spPr/>
        <p:txBody>
          <a:bodyPr/>
          <a:lstStyle/>
          <a:p>
            <a:fld id="{8774716F-622E-DE4A-AF94-7A511D9A9671}" type="slidenum">
              <a:rPr lang="en-US" smtClean="0"/>
              <a:t>22</a:t>
            </a:fld>
            <a:endParaRPr lang="en-US"/>
          </a:p>
        </p:txBody>
      </p:sp>
    </p:spTree>
    <p:extLst>
      <p:ext uri="{BB962C8B-B14F-4D97-AF65-F5344CB8AC3E}">
        <p14:creationId xmlns:p14="http://schemas.microsoft.com/office/powerpoint/2010/main" val="321067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CODE:</a:t>
            </a:r>
          </a:p>
          <a:p>
            <a:r>
              <a:rPr lang="en-US" dirty="0"/>
              <a:t>&lt;resources&gt;</a:t>
            </a:r>
          </a:p>
          <a:p>
            <a:r>
              <a:rPr lang="en-US" dirty="0"/>
              <a:t>    &lt;string name="</a:t>
            </a:r>
            <a:r>
              <a:rPr lang="en-US" dirty="0" err="1"/>
              <a:t>app_name</a:t>
            </a:r>
            <a:r>
              <a:rPr lang="en-US" dirty="0"/>
              <a:t>"&gt;Firebase Auth&lt;/string&gt;</a:t>
            </a:r>
          </a:p>
          <a:p>
            <a:r>
              <a:rPr lang="en-US" dirty="0"/>
              <a:t>    &lt;string name="</a:t>
            </a:r>
            <a:r>
              <a:rPr lang="en-US" dirty="0" err="1"/>
              <a:t>action_sign_in_short</a:t>
            </a:r>
            <a:r>
              <a:rPr lang="en-US" dirty="0"/>
              <a:t>"&gt;Register&lt;/string&gt;</a:t>
            </a:r>
          </a:p>
          <a:p>
            <a:r>
              <a:rPr lang="en-US" dirty="0"/>
              <a:t>    &lt;string name="email"&gt;Email&lt;/string&gt;</a:t>
            </a:r>
          </a:p>
          <a:p>
            <a:r>
              <a:rPr lang="en-US" dirty="0"/>
              <a:t>    &lt;string name="</a:t>
            </a:r>
            <a:r>
              <a:rPr lang="en-US" dirty="0" err="1"/>
              <a:t>minimum_password</a:t>
            </a:r>
            <a:r>
              <a:rPr lang="en-US" dirty="0"/>
              <a:t>"&gt;Password too short, enter minimum 6 characters!&lt;/string&gt;</a:t>
            </a:r>
          </a:p>
          <a:p>
            <a:r>
              <a:rPr lang="en-US" dirty="0"/>
              <a:t>    &lt;string name="</a:t>
            </a:r>
            <a:r>
              <a:rPr lang="en-US" dirty="0" err="1"/>
              <a:t>auth_failed</a:t>
            </a:r>
            <a:r>
              <a:rPr lang="en-US" dirty="0"/>
              <a:t>"&gt;Authentication failed, check your email and password or sign up&lt;/string&gt;</a:t>
            </a:r>
          </a:p>
          <a:p>
            <a:r>
              <a:rPr lang="en-US" dirty="0"/>
              <a:t>    &lt;string name="</a:t>
            </a:r>
            <a:r>
              <a:rPr lang="en-US" dirty="0" err="1"/>
              <a:t>change_email</a:t>
            </a:r>
            <a:r>
              <a:rPr lang="en-US" dirty="0"/>
              <a:t>"&gt;Change Email&lt;/string&gt;</a:t>
            </a:r>
          </a:p>
          <a:p>
            <a:r>
              <a:rPr lang="en-US" dirty="0"/>
              <a:t>    &lt;string name="</a:t>
            </a:r>
            <a:r>
              <a:rPr lang="en-US" dirty="0" err="1"/>
              <a:t>change_password</a:t>
            </a:r>
            <a:r>
              <a:rPr lang="en-US" dirty="0"/>
              <a:t>"&gt;Change Password&lt;/string&gt;</a:t>
            </a:r>
          </a:p>
          <a:p>
            <a:r>
              <a:rPr lang="en-US" dirty="0"/>
              <a:t>    &lt;string name="</a:t>
            </a:r>
            <a:r>
              <a:rPr lang="en-US" dirty="0" err="1"/>
              <a:t>send_password_reset_email</a:t>
            </a:r>
            <a:r>
              <a:rPr lang="en-US" dirty="0"/>
              <a:t>"&gt;Send Password reset email&lt;/string&gt;</a:t>
            </a:r>
          </a:p>
          <a:p>
            <a:r>
              <a:rPr lang="en-US" dirty="0"/>
              <a:t>    &lt;string name="</a:t>
            </a:r>
            <a:r>
              <a:rPr lang="en-US" dirty="0" err="1"/>
              <a:t>remove_user</a:t>
            </a:r>
            <a:r>
              <a:rPr lang="en-US" dirty="0"/>
              <a:t>"&gt;Remove user&lt;/string&gt;</a:t>
            </a:r>
          </a:p>
          <a:p>
            <a:r>
              <a:rPr lang="en-US" dirty="0"/>
              <a:t>    &lt;string name="</a:t>
            </a:r>
            <a:r>
              <a:rPr lang="en-US" dirty="0" err="1"/>
              <a:t>new_pass</a:t>
            </a:r>
            <a:r>
              <a:rPr lang="en-US" dirty="0"/>
              <a:t>"&gt;New Password&lt;/string&gt;</a:t>
            </a:r>
          </a:p>
          <a:p>
            <a:r>
              <a:rPr lang="en-US" dirty="0"/>
              <a:t>    &lt;string name="</a:t>
            </a:r>
            <a:r>
              <a:rPr lang="en-US" dirty="0" err="1"/>
              <a:t>title_activity_profile</a:t>
            </a:r>
            <a:r>
              <a:rPr lang="en-US" dirty="0"/>
              <a:t>"&gt;Firebase&lt;/string&gt;</a:t>
            </a:r>
          </a:p>
          <a:p>
            <a:r>
              <a:rPr lang="en-US" dirty="0"/>
              <a:t>    &lt;string name="</a:t>
            </a:r>
            <a:r>
              <a:rPr lang="en-US" dirty="0" err="1"/>
              <a:t>title_activity_login</a:t>
            </a:r>
            <a:r>
              <a:rPr lang="en-US" dirty="0"/>
              <a:t>"&gt;Sign in&lt;/string&gt;</a:t>
            </a:r>
          </a:p>
          <a:p>
            <a:r>
              <a:rPr lang="en-US" dirty="0"/>
              <a:t>    &lt;string name="</a:t>
            </a:r>
            <a:r>
              <a:rPr lang="en-US" dirty="0" err="1"/>
              <a:t>hint_email</a:t>
            </a:r>
            <a:r>
              <a:rPr lang="en-US" dirty="0"/>
              <a:t>"&gt;Email&lt;/string&gt;</a:t>
            </a:r>
          </a:p>
          <a:p>
            <a:r>
              <a:rPr lang="en-US" dirty="0"/>
              <a:t>    &lt;string name="</a:t>
            </a:r>
            <a:r>
              <a:rPr lang="en-US" dirty="0" err="1"/>
              <a:t>hint_password</a:t>
            </a:r>
            <a:r>
              <a:rPr lang="en-US" dirty="0"/>
              <a:t>"&gt;Password&lt;/string&gt;</a:t>
            </a:r>
          </a:p>
          <a:p>
            <a:r>
              <a:rPr lang="en-US" dirty="0"/>
              <a:t>    &lt;string name="</a:t>
            </a:r>
            <a:r>
              <a:rPr lang="en-US" dirty="0" err="1"/>
              <a:t>hint_name</a:t>
            </a:r>
            <a:r>
              <a:rPr lang="en-US" dirty="0"/>
              <a:t>"&gt;</a:t>
            </a:r>
            <a:r>
              <a:rPr lang="en-US" dirty="0" err="1"/>
              <a:t>Fullname</a:t>
            </a:r>
            <a:r>
              <a:rPr lang="en-US" dirty="0"/>
              <a:t>&lt;/string&gt;</a:t>
            </a:r>
          </a:p>
          <a:p>
            <a:r>
              <a:rPr lang="en-US" dirty="0"/>
              <a:t>    &lt;string name="</a:t>
            </a:r>
            <a:r>
              <a:rPr lang="en-US" dirty="0" err="1"/>
              <a:t>btn_login</a:t>
            </a:r>
            <a:r>
              <a:rPr lang="en-US" dirty="0"/>
              <a:t>"&gt;LOGIN&lt;/string&gt;</a:t>
            </a:r>
          </a:p>
          <a:p>
            <a:r>
              <a:rPr lang="en-US" dirty="0"/>
              <a:t>    &lt;string name="</a:t>
            </a:r>
            <a:r>
              <a:rPr lang="en-US" dirty="0" err="1"/>
              <a:t>btn_link_to_register</a:t>
            </a:r>
            <a:r>
              <a:rPr lang="en-US" dirty="0"/>
              <a:t>"&gt;Not a member? Get registered in Firebase now!&lt;/string&gt;</a:t>
            </a:r>
          </a:p>
          <a:p>
            <a:r>
              <a:rPr lang="en-US" dirty="0"/>
              <a:t>    &lt;string name="</a:t>
            </a:r>
            <a:r>
              <a:rPr lang="en-US" dirty="0" err="1"/>
              <a:t>btn_link_to_login</a:t>
            </a:r>
            <a:r>
              <a:rPr lang="en-US" dirty="0"/>
              <a:t>"&gt;Already registered. Login Me!&lt;/string&gt;</a:t>
            </a:r>
          </a:p>
          <a:p>
            <a:r>
              <a:rPr lang="en-US" dirty="0"/>
              <a:t>    &lt;string name="</a:t>
            </a:r>
            <a:r>
              <a:rPr lang="en-US" dirty="0" err="1"/>
              <a:t>title_activity_reset_password</a:t>
            </a:r>
            <a:r>
              <a:rPr lang="en-US" dirty="0"/>
              <a:t>"&gt;</a:t>
            </a:r>
            <a:r>
              <a:rPr lang="en-US" dirty="0" err="1"/>
              <a:t>ResetPasswordActivity</a:t>
            </a:r>
            <a:r>
              <a:rPr lang="en-US" dirty="0"/>
              <a:t>&lt;/string&gt;</a:t>
            </a:r>
          </a:p>
          <a:p>
            <a:r>
              <a:rPr lang="en-US" dirty="0"/>
              <a:t>    &lt;string name="</a:t>
            </a:r>
            <a:r>
              <a:rPr lang="en-US" dirty="0" err="1"/>
              <a:t>btn_forgot_password</a:t>
            </a:r>
            <a:r>
              <a:rPr lang="en-US" dirty="0"/>
              <a:t>"&gt;Forgot your password?&lt;/string&gt;</a:t>
            </a:r>
          </a:p>
          <a:p>
            <a:r>
              <a:rPr lang="en-US" dirty="0"/>
              <a:t>    &lt;string name="</a:t>
            </a:r>
            <a:r>
              <a:rPr lang="en-US" dirty="0" err="1"/>
              <a:t>btn_reset_password</a:t>
            </a:r>
            <a:r>
              <a:rPr lang="en-US" dirty="0"/>
              <a:t>"&gt;Reset Password&lt;/string&gt;</a:t>
            </a:r>
          </a:p>
          <a:p>
            <a:r>
              <a:rPr lang="en-US" dirty="0"/>
              <a:t>    &lt;string name="</a:t>
            </a:r>
            <a:r>
              <a:rPr lang="en-US" dirty="0" err="1"/>
              <a:t>btn_back</a:t>
            </a:r>
            <a:r>
              <a:rPr lang="en-US" dirty="0"/>
              <a:t>"&gt;&lt;![CDATA[&lt;&lt; Back]]&gt;&lt;/string&gt;</a:t>
            </a:r>
          </a:p>
          <a:p>
            <a:r>
              <a:rPr lang="en-US" dirty="0"/>
              <a:t>    &lt;string name="</a:t>
            </a:r>
            <a:r>
              <a:rPr lang="en-US" dirty="0" err="1"/>
              <a:t>hint_new_email</a:t>
            </a:r>
            <a:r>
              <a:rPr lang="en-US" dirty="0"/>
              <a:t>"&gt;New Email&lt;/string&gt;</a:t>
            </a:r>
          </a:p>
          <a:p>
            <a:r>
              <a:rPr lang="en-US" dirty="0"/>
              <a:t>    &lt;string name="</a:t>
            </a:r>
            <a:r>
              <a:rPr lang="en-US" dirty="0" err="1"/>
              <a:t>btn_change</a:t>
            </a:r>
            <a:r>
              <a:rPr lang="en-US" dirty="0"/>
              <a:t>"&gt;Change&lt;/string&gt;</a:t>
            </a:r>
          </a:p>
          <a:p>
            <a:r>
              <a:rPr lang="en-US" dirty="0"/>
              <a:t>    &lt;string name="</a:t>
            </a:r>
            <a:r>
              <a:rPr lang="en-US" dirty="0" err="1"/>
              <a:t>btn_send</a:t>
            </a:r>
            <a:r>
              <a:rPr lang="en-US" dirty="0"/>
              <a:t>"&gt;Send&lt;/string&gt;</a:t>
            </a:r>
          </a:p>
          <a:p>
            <a:r>
              <a:rPr lang="en-US" dirty="0"/>
              <a:t>    &lt;string name="</a:t>
            </a:r>
            <a:r>
              <a:rPr lang="en-US" dirty="0" err="1"/>
              <a:t>btn_remove</a:t>
            </a:r>
            <a:r>
              <a:rPr lang="en-US" dirty="0"/>
              <a:t>"&gt;Remove&lt;/string&gt;</a:t>
            </a:r>
          </a:p>
          <a:p>
            <a:r>
              <a:rPr lang="en-US" dirty="0"/>
              <a:t>    &lt;string name="</a:t>
            </a:r>
            <a:r>
              <a:rPr lang="en-US" dirty="0" err="1"/>
              <a:t>btn_sign_out</a:t>
            </a:r>
            <a:r>
              <a:rPr lang="en-US" dirty="0"/>
              <a:t>"&gt;Sign Out&lt;/string&gt;</a:t>
            </a:r>
          </a:p>
          <a:p>
            <a:r>
              <a:rPr lang="en-US" dirty="0"/>
              <a:t>    &lt;string name="</a:t>
            </a:r>
            <a:r>
              <a:rPr lang="en-US" dirty="0" err="1"/>
              <a:t>lbl_forgot_password</a:t>
            </a:r>
            <a:r>
              <a:rPr lang="en-US" dirty="0"/>
              <a:t>"&gt;Forgot password?&lt;/string&gt;</a:t>
            </a:r>
          </a:p>
          <a:p>
            <a:r>
              <a:rPr lang="en-US" dirty="0"/>
              <a:t>    &lt;string name="</a:t>
            </a:r>
            <a:r>
              <a:rPr lang="en-US" dirty="0" err="1"/>
              <a:t>forgot_password_msg</a:t>
            </a:r>
            <a:r>
              <a:rPr lang="en-US" dirty="0"/>
              <a:t>"&gt;We just need your registered Email Id to sent you password reset instructions.&lt;/string&gt;</a:t>
            </a:r>
          </a:p>
          <a:p>
            <a:r>
              <a:rPr lang="en-US" dirty="0"/>
              <a:t>&lt;/resources&gt;</a:t>
            </a:r>
          </a:p>
        </p:txBody>
      </p:sp>
      <p:sp>
        <p:nvSpPr>
          <p:cNvPr id="4" name="Slide Number Placeholder 3"/>
          <p:cNvSpPr>
            <a:spLocks noGrp="1"/>
          </p:cNvSpPr>
          <p:nvPr>
            <p:ph type="sldNum" sz="quarter" idx="5"/>
          </p:nvPr>
        </p:nvSpPr>
        <p:spPr/>
        <p:txBody>
          <a:bodyPr/>
          <a:lstStyle/>
          <a:p>
            <a:fld id="{8774716F-622E-DE4A-AF94-7A511D9A9671}" type="slidenum">
              <a:rPr lang="en-US" smtClean="0"/>
              <a:t>23</a:t>
            </a:fld>
            <a:endParaRPr lang="en-US"/>
          </a:p>
        </p:txBody>
      </p:sp>
    </p:spTree>
    <p:extLst>
      <p:ext uri="{BB962C8B-B14F-4D97-AF65-F5344CB8AC3E}">
        <p14:creationId xmlns:p14="http://schemas.microsoft.com/office/powerpoint/2010/main" val="131449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Code:</a:t>
            </a:r>
          </a:p>
          <a:p>
            <a:r>
              <a:rPr lang="en-US" dirty="0"/>
              <a:t>&lt;?xml version="1.0" encoding="utf-8"?&gt;</a:t>
            </a:r>
          </a:p>
          <a:p>
            <a:r>
              <a:rPr lang="en-US" dirty="0"/>
              <a:t>&lt;</a:t>
            </a:r>
            <a:r>
              <a:rPr lang="en-US" dirty="0" err="1"/>
              <a:t>android.support.design.widget.CoordinatorLayout</a:t>
            </a:r>
            <a:r>
              <a:rPr lang="en-US" dirty="0"/>
              <a:t> </a:t>
            </a:r>
            <a:r>
              <a:rPr lang="en-US" dirty="0" err="1"/>
              <a:t>xmlns:android</a:t>
            </a:r>
            <a:r>
              <a:rPr lang="en-US" dirty="0"/>
              <a:t>="http://</a:t>
            </a:r>
            <a:r>
              <a:rPr lang="en-US" dirty="0" err="1"/>
              <a:t>schemas.android.com</a:t>
            </a:r>
            <a:r>
              <a:rPr lang="en-US" dirty="0"/>
              <a:t>/</a:t>
            </a:r>
            <a:r>
              <a:rPr lang="en-US" dirty="0" err="1"/>
              <a:t>apk</a:t>
            </a:r>
            <a:r>
              <a:rPr lang="en-US" dirty="0"/>
              <a:t>/res/android"</a:t>
            </a:r>
          </a:p>
          <a:p>
            <a:r>
              <a:rPr lang="en-US" dirty="0"/>
              <a:t>    </a:t>
            </a:r>
            <a:r>
              <a:rPr lang="en-US" dirty="0" err="1"/>
              <a:t>xmlns:app</a:t>
            </a:r>
            <a:r>
              <a:rPr lang="en-US" dirty="0"/>
              <a:t>="http://</a:t>
            </a:r>
            <a:r>
              <a:rPr lang="en-US" dirty="0" err="1"/>
              <a:t>schemas.android.com</a:t>
            </a:r>
            <a:r>
              <a:rPr lang="en-US" dirty="0"/>
              <a:t>/</a:t>
            </a:r>
            <a:r>
              <a:rPr lang="en-US" dirty="0" err="1"/>
              <a:t>apk</a:t>
            </a:r>
            <a:r>
              <a:rPr lang="en-US" dirty="0"/>
              <a:t>/res-auto"</a:t>
            </a:r>
          </a:p>
          <a:p>
            <a:r>
              <a:rPr lang="en-US" dirty="0"/>
              <a:t>    </a:t>
            </a:r>
            <a:r>
              <a:rPr lang="en-US" dirty="0" err="1"/>
              <a:t>xmlns:tools</a:t>
            </a:r>
            <a:r>
              <a:rPr lang="en-US" dirty="0"/>
              <a:t>="http://</a:t>
            </a:r>
            <a:r>
              <a:rPr lang="en-US" dirty="0" err="1"/>
              <a:t>schemas.android.com</a:t>
            </a:r>
            <a:r>
              <a:rPr lang="en-US" dirty="0"/>
              <a:t>/tools"</a:t>
            </a:r>
          </a:p>
          <a:p>
            <a:r>
              <a:rPr lang="en-US" dirty="0"/>
              <a:t>    </a:t>
            </a:r>
            <a:r>
              <a:rPr lang="en-US" dirty="0" err="1"/>
              <a:t>android:layout_width</a:t>
            </a:r>
            <a:r>
              <a:rPr lang="en-US" dirty="0"/>
              <a:t>="</a:t>
            </a:r>
            <a:r>
              <a:rPr lang="en-US" dirty="0" err="1"/>
              <a:t>match_parent</a:t>
            </a:r>
            <a:r>
              <a:rPr lang="en-US" dirty="0"/>
              <a:t>"</a:t>
            </a:r>
          </a:p>
          <a:p>
            <a:r>
              <a:rPr lang="en-US" dirty="0"/>
              <a:t>    </a:t>
            </a:r>
            <a:r>
              <a:rPr lang="en-US" dirty="0" err="1"/>
              <a:t>android:layout_height</a:t>
            </a:r>
            <a:r>
              <a:rPr lang="en-US" dirty="0"/>
              <a:t>="</a:t>
            </a:r>
            <a:r>
              <a:rPr lang="en-US" dirty="0" err="1"/>
              <a:t>match_parent</a:t>
            </a:r>
            <a:r>
              <a:rPr lang="en-US" dirty="0"/>
              <a:t>"</a:t>
            </a:r>
          </a:p>
          <a:p>
            <a:r>
              <a:rPr lang="en-US" dirty="0"/>
              <a:t>    </a:t>
            </a:r>
            <a:r>
              <a:rPr lang="en-US" dirty="0" err="1"/>
              <a:t>android:fitsSystemWindows</a:t>
            </a:r>
            <a:r>
              <a:rPr lang="en-US" dirty="0"/>
              <a:t>="true"</a:t>
            </a:r>
          </a:p>
          <a:p>
            <a:r>
              <a:rPr lang="en-US" dirty="0"/>
              <a:t>    </a:t>
            </a:r>
            <a:r>
              <a:rPr lang="en-US" dirty="0" err="1"/>
              <a:t>tools:context</a:t>
            </a:r>
            <a:r>
              <a:rPr lang="en-US" dirty="0"/>
              <a:t>="</a:t>
            </a:r>
            <a:r>
              <a:rPr lang="en-US" dirty="0" err="1"/>
              <a:t>info.androidhive.firebase.LoginActivity</a:t>
            </a:r>
            <a:r>
              <a:rPr lang="en-US" dirty="0"/>
              <a:t>"&gt;</a:t>
            </a:r>
          </a:p>
          <a:p>
            <a:r>
              <a:rPr lang="en-US" dirty="0"/>
              <a:t> </a:t>
            </a:r>
          </a:p>
          <a:p>
            <a:r>
              <a:rPr lang="en-US" dirty="0"/>
              <a:t>    &lt;</a:t>
            </a:r>
            <a:r>
              <a:rPr lang="en-US" dirty="0" err="1"/>
              <a:t>LinearLayout</a:t>
            </a:r>
            <a:endParaRPr lang="en-US" dirty="0"/>
          </a:p>
          <a:p>
            <a:r>
              <a:rPr lang="en-US" dirty="0"/>
              <a:t>        </a:t>
            </a:r>
            <a:r>
              <a:rPr lang="en-US" dirty="0" err="1"/>
              <a:t>android:layout_width</a:t>
            </a:r>
            <a:r>
              <a:rPr lang="en-US" dirty="0"/>
              <a:t>="</a:t>
            </a:r>
            <a:r>
              <a:rPr lang="en-US" dirty="0" err="1"/>
              <a:t>fill_parent</a:t>
            </a:r>
            <a:r>
              <a:rPr lang="en-US" dirty="0"/>
              <a:t>"</a:t>
            </a:r>
          </a:p>
          <a:p>
            <a:r>
              <a:rPr lang="en-US" dirty="0"/>
              <a:t>        </a:t>
            </a:r>
            <a:r>
              <a:rPr lang="en-US" dirty="0" err="1"/>
              <a:t>android:layout_height</a:t>
            </a:r>
            <a:r>
              <a:rPr lang="en-US" dirty="0"/>
              <a:t>="</a:t>
            </a:r>
            <a:r>
              <a:rPr lang="en-US" dirty="0" err="1"/>
              <a:t>fill_parent</a:t>
            </a:r>
            <a:r>
              <a:rPr lang="en-US" dirty="0"/>
              <a:t>"</a:t>
            </a:r>
          </a:p>
          <a:p>
            <a:r>
              <a:rPr lang="en-US" dirty="0"/>
              <a:t>        </a:t>
            </a:r>
            <a:r>
              <a:rPr lang="en-US" dirty="0" err="1"/>
              <a:t>android:background</a:t>
            </a:r>
            <a:r>
              <a:rPr lang="en-US" dirty="0"/>
              <a:t>="@color/</a:t>
            </a:r>
            <a:r>
              <a:rPr lang="en-US" dirty="0" err="1"/>
              <a:t>colorPrimaryDark</a:t>
            </a:r>
            <a:r>
              <a:rPr lang="en-US" dirty="0"/>
              <a:t>"</a:t>
            </a:r>
          </a:p>
          <a:p>
            <a:r>
              <a:rPr lang="en-US" dirty="0"/>
              <a:t>        </a:t>
            </a:r>
            <a:r>
              <a:rPr lang="en-US" dirty="0" err="1"/>
              <a:t>android:gravity</a:t>
            </a:r>
            <a:r>
              <a:rPr lang="en-US" dirty="0"/>
              <a:t>="center"</a:t>
            </a:r>
          </a:p>
          <a:p>
            <a:r>
              <a:rPr lang="en-US" dirty="0"/>
              <a:t>        </a:t>
            </a:r>
            <a:r>
              <a:rPr lang="en-US" dirty="0" err="1"/>
              <a:t>android:orientation</a:t>
            </a:r>
            <a:r>
              <a:rPr lang="en-US" dirty="0"/>
              <a:t>="vertical"</a:t>
            </a:r>
          </a:p>
          <a:p>
            <a:r>
              <a:rPr lang="en-US" dirty="0"/>
              <a:t>        </a:t>
            </a:r>
            <a:r>
              <a:rPr lang="en-US" dirty="0" err="1"/>
              <a:t>android:padding</a:t>
            </a:r>
            <a:r>
              <a:rPr lang="en-US" dirty="0"/>
              <a:t>="@</a:t>
            </a:r>
            <a:r>
              <a:rPr lang="en-US" dirty="0" err="1"/>
              <a:t>dimen</a:t>
            </a:r>
            <a:r>
              <a:rPr lang="en-US" dirty="0"/>
              <a:t>/</a:t>
            </a:r>
            <a:r>
              <a:rPr lang="en-US" dirty="0" err="1"/>
              <a:t>activity_horizontal_margin</a:t>
            </a:r>
            <a:r>
              <a:rPr lang="en-US" dirty="0"/>
              <a:t>"&gt;</a:t>
            </a:r>
          </a:p>
          <a:p>
            <a:r>
              <a:rPr lang="en-US" dirty="0"/>
              <a:t> </a:t>
            </a:r>
          </a:p>
          <a:p>
            <a:r>
              <a:rPr lang="en-US" dirty="0"/>
              <a:t> </a:t>
            </a:r>
          </a:p>
          <a:p>
            <a:r>
              <a:rPr lang="en-US" dirty="0"/>
              <a:t>        &lt;</a:t>
            </a:r>
            <a:r>
              <a:rPr lang="en-US" dirty="0" err="1"/>
              <a:t>ImageView</a:t>
            </a:r>
            <a:endParaRPr lang="en-US" dirty="0"/>
          </a:p>
          <a:p>
            <a:r>
              <a:rPr lang="en-US" dirty="0"/>
              <a:t>            </a:t>
            </a:r>
            <a:r>
              <a:rPr lang="en-US" dirty="0" err="1"/>
              <a:t>android:layout_width</a:t>
            </a:r>
            <a:r>
              <a:rPr lang="en-US" dirty="0"/>
              <a:t>="@</a:t>
            </a:r>
            <a:r>
              <a:rPr lang="en-US" dirty="0" err="1"/>
              <a:t>dimen</a:t>
            </a:r>
            <a:r>
              <a:rPr lang="en-US" dirty="0"/>
              <a:t>/</a:t>
            </a:r>
            <a:r>
              <a:rPr lang="en-US" dirty="0" err="1"/>
              <a:t>logo_w_h</a:t>
            </a:r>
            <a:r>
              <a:rPr lang="en-US" dirty="0"/>
              <a:t>"</a:t>
            </a:r>
          </a:p>
          <a:p>
            <a:r>
              <a:rPr lang="en-US" dirty="0"/>
              <a:t>            </a:t>
            </a:r>
            <a:r>
              <a:rPr lang="en-US" dirty="0" err="1"/>
              <a:t>android:layout_height</a:t>
            </a:r>
            <a:r>
              <a:rPr lang="en-US" dirty="0"/>
              <a:t>="@</a:t>
            </a:r>
            <a:r>
              <a:rPr lang="en-US" dirty="0" err="1"/>
              <a:t>dimen</a:t>
            </a:r>
            <a:r>
              <a:rPr lang="en-US" dirty="0"/>
              <a:t>/</a:t>
            </a:r>
            <a:r>
              <a:rPr lang="en-US" dirty="0" err="1"/>
              <a:t>logo_w_h</a:t>
            </a:r>
            <a:r>
              <a:rPr lang="en-US" dirty="0"/>
              <a:t>"</a:t>
            </a:r>
          </a:p>
          <a:p>
            <a:r>
              <a:rPr lang="en-US" dirty="0"/>
              <a:t>            </a:t>
            </a:r>
            <a:r>
              <a:rPr lang="en-US" dirty="0" err="1"/>
              <a:t>android:layout_gravity</a:t>
            </a:r>
            <a:r>
              <a:rPr lang="en-US" dirty="0"/>
              <a:t>="</a:t>
            </a:r>
            <a:r>
              <a:rPr lang="en-US" dirty="0" err="1"/>
              <a:t>center_horizontal</a:t>
            </a:r>
            <a:r>
              <a:rPr lang="en-US" dirty="0"/>
              <a:t>"</a:t>
            </a:r>
          </a:p>
          <a:p>
            <a:r>
              <a:rPr lang="en-US" dirty="0"/>
              <a:t>            </a:t>
            </a:r>
            <a:r>
              <a:rPr lang="en-US" dirty="0" err="1"/>
              <a:t>android:layout_marginBottom</a:t>
            </a:r>
            <a:r>
              <a:rPr lang="en-US" dirty="0"/>
              <a:t>="30dp"</a:t>
            </a:r>
          </a:p>
          <a:p>
            <a:r>
              <a:rPr lang="en-US" dirty="0"/>
              <a:t>            </a:t>
            </a:r>
            <a:r>
              <a:rPr lang="en-US" dirty="0" err="1"/>
              <a:t>android:src</a:t>
            </a:r>
            <a:r>
              <a:rPr lang="en-US" dirty="0"/>
              <a:t>="@mipmap/</a:t>
            </a:r>
            <a:r>
              <a:rPr lang="en-US" dirty="0" err="1"/>
              <a:t>ic_launcher</a:t>
            </a:r>
            <a:r>
              <a:rPr lang="en-US" dirty="0"/>
              <a:t>" /&gt;</a:t>
            </a:r>
          </a:p>
          <a:p>
            <a:r>
              <a:rPr lang="en-US" dirty="0"/>
              <a:t> </a:t>
            </a:r>
          </a:p>
          <a:p>
            <a:r>
              <a:rPr lang="en-US" dirty="0"/>
              <a:t>        &lt;</a:t>
            </a:r>
            <a:r>
              <a:rPr lang="en-US" dirty="0" err="1"/>
              <a:t>android.support.design.widget.TextInputLayout</a:t>
            </a:r>
            <a:endParaRPr lang="en-US" dirty="0"/>
          </a:p>
          <a:p>
            <a:r>
              <a:rPr lang="en-US" dirty="0"/>
              <a:t>            </a:t>
            </a:r>
            <a:r>
              <a:rPr lang="en-US" dirty="0" err="1"/>
              <a:t>android:layout_width</a:t>
            </a:r>
            <a:r>
              <a:rPr lang="en-US" dirty="0"/>
              <a:t>="</a:t>
            </a:r>
            <a:r>
              <a:rPr lang="en-US" dirty="0" err="1"/>
              <a:t>match_parent</a:t>
            </a:r>
            <a:r>
              <a:rPr lang="en-US" dirty="0"/>
              <a:t>"</a:t>
            </a:r>
          </a:p>
          <a:p>
            <a:r>
              <a:rPr lang="en-US" dirty="0"/>
              <a:t>            </a:t>
            </a:r>
            <a:r>
              <a:rPr lang="en-US" dirty="0" err="1"/>
              <a:t>android:layout_height</a:t>
            </a:r>
            <a:r>
              <a:rPr lang="en-US" dirty="0"/>
              <a:t>="</a:t>
            </a:r>
            <a:r>
              <a:rPr lang="en-US" dirty="0" err="1"/>
              <a:t>wrap_content</a:t>
            </a:r>
            <a:r>
              <a:rPr lang="en-US" dirty="0"/>
              <a:t>"&gt;</a:t>
            </a:r>
          </a:p>
          <a:p>
            <a:r>
              <a:rPr lang="en-US" dirty="0"/>
              <a:t> </a:t>
            </a:r>
          </a:p>
          <a:p>
            <a:r>
              <a:rPr lang="en-US" dirty="0"/>
              <a:t>            &lt;</a:t>
            </a:r>
            <a:r>
              <a:rPr lang="en-US" dirty="0" err="1"/>
              <a:t>EditText</a:t>
            </a:r>
            <a:endParaRPr lang="en-US" dirty="0"/>
          </a:p>
          <a:p>
            <a:r>
              <a:rPr lang="en-US" dirty="0"/>
              <a:t>                </a:t>
            </a:r>
            <a:r>
              <a:rPr lang="en-US" dirty="0" err="1"/>
              <a:t>android:id</a:t>
            </a:r>
            <a:r>
              <a:rPr lang="en-US" dirty="0"/>
              <a:t>="@+id/email"</a:t>
            </a:r>
          </a:p>
          <a:p>
            <a:r>
              <a:rPr lang="en-US" dirty="0"/>
              <a:t>                </a:t>
            </a:r>
            <a:r>
              <a:rPr lang="en-US" dirty="0" err="1"/>
              <a:t>android:layout_width</a:t>
            </a:r>
            <a:r>
              <a:rPr lang="en-US" dirty="0"/>
              <a:t>="</a:t>
            </a:r>
            <a:r>
              <a:rPr lang="en-US" dirty="0" err="1"/>
              <a:t>match_parent</a:t>
            </a:r>
            <a:r>
              <a:rPr lang="en-US" dirty="0"/>
              <a:t>"</a:t>
            </a:r>
          </a:p>
          <a:p>
            <a:r>
              <a:rPr lang="en-US" dirty="0"/>
              <a:t>                </a:t>
            </a:r>
            <a:r>
              <a:rPr lang="en-US" dirty="0" err="1"/>
              <a:t>android:layout_height</a:t>
            </a:r>
            <a:r>
              <a:rPr lang="en-US" dirty="0"/>
              <a:t>="</a:t>
            </a:r>
            <a:r>
              <a:rPr lang="en-US" dirty="0" err="1"/>
              <a:t>wrap_content</a:t>
            </a:r>
            <a:r>
              <a:rPr lang="en-US" dirty="0"/>
              <a:t>"</a:t>
            </a:r>
          </a:p>
          <a:p>
            <a:r>
              <a:rPr lang="en-US" dirty="0"/>
              <a:t>                </a:t>
            </a:r>
            <a:r>
              <a:rPr lang="en-US" dirty="0" err="1"/>
              <a:t>android:hint</a:t>
            </a:r>
            <a:r>
              <a:rPr lang="en-US" dirty="0"/>
              <a:t>="@string/email"</a:t>
            </a:r>
          </a:p>
          <a:p>
            <a:r>
              <a:rPr lang="en-US" dirty="0"/>
              <a:t>                </a:t>
            </a:r>
            <a:r>
              <a:rPr lang="en-US" dirty="0" err="1"/>
              <a:t>android:inputType</a:t>
            </a:r>
            <a:r>
              <a:rPr lang="en-US" dirty="0"/>
              <a:t>="</a:t>
            </a:r>
            <a:r>
              <a:rPr lang="en-US" dirty="0" err="1"/>
              <a:t>textEmailAddress</a:t>
            </a:r>
            <a:r>
              <a:rPr lang="en-US" dirty="0"/>
              <a:t>"</a:t>
            </a:r>
          </a:p>
          <a:p>
            <a:r>
              <a:rPr lang="en-US" dirty="0"/>
              <a:t>                </a:t>
            </a:r>
            <a:r>
              <a:rPr lang="en-US" dirty="0" err="1"/>
              <a:t>android:maxLines</a:t>
            </a:r>
            <a:r>
              <a:rPr lang="en-US" dirty="0"/>
              <a:t>="1"</a:t>
            </a:r>
          </a:p>
          <a:p>
            <a:r>
              <a:rPr lang="en-US" dirty="0"/>
              <a:t>                </a:t>
            </a:r>
            <a:r>
              <a:rPr lang="en-US" dirty="0" err="1"/>
              <a:t>android:singleLine</a:t>
            </a:r>
            <a:r>
              <a:rPr lang="en-US" dirty="0"/>
              <a:t>="true"</a:t>
            </a:r>
          </a:p>
          <a:p>
            <a:r>
              <a:rPr lang="en-US" dirty="0"/>
              <a:t>                </a:t>
            </a:r>
            <a:r>
              <a:rPr lang="en-US" dirty="0" err="1"/>
              <a:t>android:textColor</a:t>
            </a:r>
            <a:r>
              <a:rPr lang="en-US" dirty="0"/>
              <a:t>="@</a:t>
            </a:r>
            <a:r>
              <a:rPr lang="en-US" dirty="0" err="1"/>
              <a:t>android:color</a:t>
            </a:r>
            <a:r>
              <a:rPr lang="en-US" dirty="0"/>
              <a:t>/white" /&gt;</a:t>
            </a:r>
          </a:p>
          <a:p>
            <a:r>
              <a:rPr lang="en-US" dirty="0"/>
              <a:t> </a:t>
            </a:r>
          </a:p>
          <a:p>
            <a:r>
              <a:rPr lang="en-US" dirty="0"/>
              <a:t>        &lt;/</a:t>
            </a:r>
            <a:r>
              <a:rPr lang="en-US" dirty="0" err="1"/>
              <a:t>android.support.design.widget.TextInputLayout</a:t>
            </a:r>
            <a:r>
              <a:rPr lang="en-US" dirty="0"/>
              <a:t>&gt;</a:t>
            </a:r>
          </a:p>
          <a:p>
            <a:r>
              <a:rPr lang="en-US" dirty="0"/>
              <a:t> </a:t>
            </a:r>
          </a:p>
          <a:p>
            <a:r>
              <a:rPr lang="en-US" dirty="0"/>
              <a:t>        &lt;</a:t>
            </a:r>
            <a:r>
              <a:rPr lang="en-US" dirty="0" err="1"/>
              <a:t>android.support.design.widget.TextInputLayout</a:t>
            </a:r>
            <a:endParaRPr lang="en-US" dirty="0"/>
          </a:p>
          <a:p>
            <a:r>
              <a:rPr lang="en-US" dirty="0"/>
              <a:t>            </a:t>
            </a:r>
            <a:r>
              <a:rPr lang="en-US" dirty="0" err="1"/>
              <a:t>android:layout_width</a:t>
            </a:r>
            <a:r>
              <a:rPr lang="en-US" dirty="0"/>
              <a:t>="</a:t>
            </a:r>
            <a:r>
              <a:rPr lang="en-US" dirty="0" err="1"/>
              <a:t>match_parent</a:t>
            </a:r>
            <a:r>
              <a:rPr lang="en-US" dirty="0"/>
              <a:t>"</a:t>
            </a:r>
          </a:p>
          <a:p>
            <a:r>
              <a:rPr lang="en-US" dirty="0"/>
              <a:t>            </a:t>
            </a:r>
            <a:r>
              <a:rPr lang="en-US" dirty="0" err="1"/>
              <a:t>android:layout_height</a:t>
            </a:r>
            <a:r>
              <a:rPr lang="en-US" dirty="0"/>
              <a:t>="</a:t>
            </a:r>
            <a:r>
              <a:rPr lang="en-US" dirty="0" err="1"/>
              <a:t>wrap_content</a:t>
            </a:r>
            <a:r>
              <a:rPr lang="en-US" dirty="0"/>
              <a:t>"&gt;</a:t>
            </a:r>
          </a:p>
          <a:p>
            <a:r>
              <a:rPr lang="en-US" dirty="0"/>
              <a:t> </a:t>
            </a:r>
          </a:p>
          <a:p>
            <a:r>
              <a:rPr lang="en-US" dirty="0"/>
              <a:t>            &lt;</a:t>
            </a:r>
            <a:r>
              <a:rPr lang="en-US" dirty="0" err="1"/>
              <a:t>EditText</a:t>
            </a:r>
            <a:endParaRPr lang="en-US" dirty="0"/>
          </a:p>
          <a:p>
            <a:r>
              <a:rPr lang="en-US" dirty="0"/>
              <a:t>                </a:t>
            </a:r>
            <a:r>
              <a:rPr lang="en-US" dirty="0" err="1"/>
              <a:t>android:id</a:t>
            </a:r>
            <a:r>
              <a:rPr lang="en-US" dirty="0"/>
              <a:t>="@+id/password"</a:t>
            </a:r>
          </a:p>
          <a:p>
            <a:r>
              <a:rPr lang="en-US" dirty="0"/>
              <a:t>                </a:t>
            </a:r>
            <a:r>
              <a:rPr lang="en-US" dirty="0" err="1"/>
              <a:t>android:layout_width</a:t>
            </a:r>
            <a:r>
              <a:rPr lang="en-US" dirty="0"/>
              <a:t>="</a:t>
            </a:r>
            <a:r>
              <a:rPr lang="en-US" dirty="0" err="1"/>
              <a:t>match_parent</a:t>
            </a:r>
            <a:r>
              <a:rPr lang="en-US" dirty="0"/>
              <a:t>"</a:t>
            </a:r>
          </a:p>
          <a:p>
            <a:r>
              <a:rPr lang="en-US" dirty="0"/>
              <a:t>                </a:t>
            </a:r>
            <a:r>
              <a:rPr lang="en-US" dirty="0" err="1"/>
              <a:t>android:layout_height</a:t>
            </a:r>
            <a:r>
              <a:rPr lang="en-US" dirty="0"/>
              <a:t>="</a:t>
            </a:r>
            <a:r>
              <a:rPr lang="en-US" dirty="0" err="1"/>
              <a:t>wrap_content</a:t>
            </a:r>
            <a:r>
              <a:rPr lang="en-US" dirty="0"/>
              <a:t>"</a:t>
            </a:r>
          </a:p>
          <a:p>
            <a:r>
              <a:rPr lang="en-US" dirty="0"/>
              <a:t>                </a:t>
            </a:r>
            <a:r>
              <a:rPr lang="en-US" dirty="0" err="1"/>
              <a:t>android:focusableInTouchMode</a:t>
            </a:r>
            <a:r>
              <a:rPr lang="en-US" dirty="0"/>
              <a:t>="true"</a:t>
            </a:r>
          </a:p>
          <a:p>
            <a:r>
              <a:rPr lang="en-US" dirty="0"/>
              <a:t>                </a:t>
            </a:r>
            <a:r>
              <a:rPr lang="en-US" dirty="0" err="1"/>
              <a:t>android:hint</a:t>
            </a:r>
            <a:r>
              <a:rPr lang="en-US" dirty="0"/>
              <a:t>="@string/</a:t>
            </a:r>
            <a:r>
              <a:rPr lang="en-US" dirty="0" err="1"/>
              <a:t>hint_password</a:t>
            </a:r>
            <a:r>
              <a:rPr lang="en-US" dirty="0"/>
              <a:t>"</a:t>
            </a:r>
          </a:p>
          <a:p>
            <a:r>
              <a:rPr lang="en-US" dirty="0"/>
              <a:t>                </a:t>
            </a:r>
            <a:r>
              <a:rPr lang="en-US" dirty="0" err="1"/>
              <a:t>android:imeActionId</a:t>
            </a:r>
            <a:r>
              <a:rPr lang="en-US" dirty="0"/>
              <a:t>="@+id/login"</a:t>
            </a:r>
          </a:p>
          <a:p>
            <a:r>
              <a:rPr lang="en-US" dirty="0"/>
              <a:t>                </a:t>
            </a:r>
            <a:r>
              <a:rPr lang="en-US" dirty="0" err="1"/>
              <a:t>android:imeOptions</a:t>
            </a:r>
            <a:r>
              <a:rPr lang="en-US" dirty="0"/>
              <a:t>="</a:t>
            </a:r>
            <a:r>
              <a:rPr lang="en-US" dirty="0" err="1"/>
              <a:t>actionUnspecified</a:t>
            </a:r>
            <a:r>
              <a:rPr lang="en-US" dirty="0"/>
              <a:t>"</a:t>
            </a:r>
          </a:p>
          <a:p>
            <a:r>
              <a:rPr lang="en-US" dirty="0"/>
              <a:t>                </a:t>
            </a:r>
            <a:r>
              <a:rPr lang="en-US" dirty="0" err="1"/>
              <a:t>android:inputType</a:t>
            </a:r>
            <a:r>
              <a:rPr lang="en-US" dirty="0"/>
              <a:t>="</a:t>
            </a:r>
            <a:r>
              <a:rPr lang="en-US" dirty="0" err="1"/>
              <a:t>textPassword</a:t>
            </a:r>
            <a:r>
              <a:rPr lang="en-US" dirty="0"/>
              <a:t>"</a:t>
            </a:r>
          </a:p>
          <a:p>
            <a:r>
              <a:rPr lang="en-US" dirty="0"/>
              <a:t>                </a:t>
            </a:r>
            <a:r>
              <a:rPr lang="en-US" dirty="0" err="1"/>
              <a:t>android:maxLines</a:t>
            </a:r>
            <a:r>
              <a:rPr lang="en-US" dirty="0"/>
              <a:t>="1"</a:t>
            </a:r>
          </a:p>
          <a:p>
            <a:r>
              <a:rPr lang="en-US" dirty="0"/>
              <a:t>                </a:t>
            </a:r>
            <a:r>
              <a:rPr lang="en-US" dirty="0" err="1"/>
              <a:t>android:singleLine</a:t>
            </a:r>
            <a:r>
              <a:rPr lang="en-US" dirty="0"/>
              <a:t>="true"</a:t>
            </a:r>
          </a:p>
          <a:p>
            <a:r>
              <a:rPr lang="en-US" dirty="0"/>
              <a:t>                </a:t>
            </a:r>
            <a:r>
              <a:rPr lang="en-US" dirty="0" err="1"/>
              <a:t>android:textColor</a:t>
            </a:r>
            <a:r>
              <a:rPr lang="en-US" dirty="0"/>
              <a:t>="@</a:t>
            </a:r>
            <a:r>
              <a:rPr lang="en-US" dirty="0" err="1"/>
              <a:t>android:color</a:t>
            </a:r>
            <a:r>
              <a:rPr lang="en-US" dirty="0"/>
              <a:t>/white" /&gt;</a:t>
            </a:r>
          </a:p>
          <a:p>
            <a:r>
              <a:rPr lang="en-US" dirty="0"/>
              <a:t> </a:t>
            </a:r>
          </a:p>
          <a:p>
            <a:r>
              <a:rPr lang="en-US" dirty="0"/>
              <a:t>        &lt;/</a:t>
            </a:r>
            <a:r>
              <a:rPr lang="en-US" dirty="0" err="1"/>
              <a:t>android.support.design.widget.TextInputLayout</a:t>
            </a:r>
            <a:r>
              <a:rPr lang="en-US" dirty="0"/>
              <a:t>&gt;</a:t>
            </a:r>
          </a:p>
          <a:p>
            <a:r>
              <a:rPr lang="en-US" dirty="0"/>
              <a:t> </a:t>
            </a:r>
          </a:p>
          <a:p>
            <a:r>
              <a:rPr lang="en-US" dirty="0"/>
              <a:t>        &lt;Button</a:t>
            </a:r>
          </a:p>
          <a:p>
            <a:r>
              <a:rPr lang="en-US" dirty="0"/>
              <a:t>            </a:t>
            </a:r>
            <a:r>
              <a:rPr lang="en-US" dirty="0" err="1"/>
              <a:t>android:id</a:t>
            </a:r>
            <a:r>
              <a:rPr lang="en-US" dirty="0"/>
              <a:t>="@+id/</a:t>
            </a:r>
            <a:r>
              <a:rPr lang="en-US" dirty="0" err="1"/>
              <a:t>sign_up_button</a:t>
            </a:r>
            <a:r>
              <a:rPr lang="en-US" dirty="0"/>
              <a:t>"</a:t>
            </a:r>
          </a:p>
          <a:p>
            <a:r>
              <a:rPr lang="en-US" dirty="0"/>
              <a:t>            style="?</a:t>
            </a:r>
            <a:r>
              <a:rPr lang="en-US" dirty="0" err="1"/>
              <a:t>android:textAppearanceSmall</a:t>
            </a:r>
            <a:r>
              <a:rPr lang="en-US" dirty="0"/>
              <a:t>"</a:t>
            </a:r>
          </a:p>
          <a:p>
            <a:r>
              <a:rPr lang="en-US" dirty="0"/>
              <a:t>            </a:t>
            </a:r>
            <a:r>
              <a:rPr lang="en-US" dirty="0" err="1"/>
              <a:t>android:layout_width</a:t>
            </a:r>
            <a:r>
              <a:rPr lang="en-US" dirty="0"/>
              <a:t>="</a:t>
            </a:r>
            <a:r>
              <a:rPr lang="en-US" dirty="0" err="1"/>
              <a:t>match_parent</a:t>
            </a:r>
            <a:r>
              <a:rPr lang="en-US" dirty="0"/>
              <a:t>"</a:t>
            </a:r>
          </a:p>
          <a:p>
            <a:r>
              <a:rPr lang="en-US" dirty="0"/>
              <a:t>            </a:t>
            </a:r>
            <a:r>
              <a:rPr lang="en-US" dirty="0" err="1"/>
              <a:t>android:layout_height</a:t>
            </a:r>
            <a:r>
              <a:rPr lang="en-US" dirty="0"/>
              <a:t>="</a:t>
            </a:r>
            <a:r>
              <a:rPr lang="en-US" dirty="0" err="1"/>
              <a:t>wrap_content</a:t>
            </a:r>
            <a:r>
              <a:rPr lang="en-US" dirty="0"/>
              <a:t>"</a:t>
            </a:r>
          </a:p>
          <a:p>
            <a:r>
              <a:rPr lang="en-US" dirty="0"/>
              <a:t>            </a:t>
            </a:r>
            <a:r>
              <a:rPr lang="en-US" dirty="0" err="1"/>
              <a:t>android:layout_marginTop</a:t>
            </a:r>
            <a:r>
              <a:rPr lang="en-US" dirty="0"/>
              <a:t>="16dp"</a:t>
            </a:r>
          </a:p>
          <a:p>
            <a:r>
              <a:rPr lang="en-US" dirty="0"/>
              <a:t>            </a:t>
            </a:r>
            <a:r>
              <a:rPr lang="en-US" dirty="0" err="1"/>
              <a:t>android:background</a:t>
            </a:r>
            <a:r>
              <a:rPr lang="en-US" dirty="0"/>
              <a:t>="@color/</a:t>
            </a:r>
            <a:r>
              <a:rPr lang="en-US" dirty="0" err="1"/>
              <a:t>colorAccent</a:t>
            </a:r>
            <a:r>
              <a:rPr lang="en-US" dirty="0"/>
              <a:t>"</a:t>
            </a:r>
          </a:p>
          <a:p>
            <a:r>
              <a:rPr lang="en-US" dirty="0"/>
              <a:t>            </a:t>
            </a:r>
            <a:r>
              <a:rPr lang="en-US" dirty="0" err="1"/>
              <a:t>android:text</a:t>
            </a:r>
            <a:r>
              <a:rPr lang="en-US" dirty="0"/>
              <a:t>="@string/</a:t>
            </a:r>
            <a:r>
              <a:rPr lang="en-US" dirty="0" err="1"/>
              <a:t>action_sign_in_short</a:t>
            </a:r>
            <a:r>
              <a:rPr lang="en-US" dirty="0"/>
              <a:t>"</a:t>
            </a:r>
          </a:p>
          <a:p>
            <a:r>
              <a:rPr lang="en-US" dirty="0"/>
              <a:t>            </a:t>
            </a:r>
            <a:r>
              <a:rPr lang="en-US" dirty="0" err="1"/>
              <a:t>android:textColor</a:t>
            </a:r>
            <a:r>
              <a:rPr lang="en-US" dirty="0"/>
              <a:t>="@</a:t>
            </a:r>
            <a:r>
              <a:rPr lang="en-US" dirty="0" err="1"/>
              <a:t>android:color</a:t>
            </a:r>
            <a:r>
              <a:rPr lang="en-US" dirty="0"/>
              <a:t>/black"</a:t>
            </a:r>
          </a:p>
          <a:p>
            <a:r>
              <a:rPr lang="en-US" dirty="0"/>
              <a:t>            </a:t>
            </a:r>
            <a:r>
              <a:rPr lang="en-US" dirty="0" err="1"/>
              <a:t>android:textStyle</a:t>
            </a:r>
            <a:r>
              <a:rPr lang="en-US" dirty="0"/>
              <a:t>="bold" /&gt;</a:t>
            </a:r>
          </a:p>
          <a:p>
            <a:r>
              <a:rPr lang="en-US" dirty="0"/>
              <a:t> </a:t>
            </a:r>
          </a:p>
          <a:p>
            <a:r>
              <a:rPr lang="en-US" dirty="0"/>
              <a:t>        &lt;Button</a:t>
            </a:r>
          </a:p>
          <a:p>
            <a:r>
              <a:rPr lang="en-US" dirty="0"/>
              <a:t>            </a:t>
            </a:r>
            <a:r>
              <a:rPr lang="en-US" dirty="0" err="1"/>
              <a:t>android:id</a:t>
            </a:r>
            <a:r>
              <a:rPr lang="en-US" dirty="0"/>
              <a:t>="@+id/</a:t>
            </a:r>
            <a:r>
              <a:rPr lang="en-US" dirty="0" err="1"/>
              <a:t>btn_reset_password</a:t>
            </a:r>
            <a:r>
              <a:rPr lang="en-US" dirty="0"/>
              <a:t>"</a:t>
            </a:r>
          </a:p>
          <a:p>
            <a:r>
              <a:rPr lang="en-US" dirty="0"/>
              <a:t>            </a:t>
            </a:r>
            <a:r>
              <a:rPr lang="en-US" dirty="0" err="1"/>
              <a:t>android:layout_width</a:t>
            </a:r>
            <a:r>
              <a:rPr lang="en-US" dirty="0"/>
              <a:t>="</a:t>
            </a:r>
            <a:r>
              <a:rPr lang="en-US" dirty="0" err="1"/>
              <a:t>fill_parent</a:t>
            </a:r>
            <a:r>
              <a:rPr lang="en-US" dirty="0"/>
              <a:t>"</a:t>
            </a:r>
          </a:p>
          <a:p>
            <a:r>
              <a:rPr lang="en-US" dirty="0"/>
              <a:t>            </a:t>
            </a:r>
            <a:r>
              <a:rPr lang="en-US" dirty="0" err="1"/>
              <a:t>android:layout_height</a:t>
            </a:r>
            <a:r>
              <a:rPr lang="en-US" dirty="0"/>
              <a:t>="</a:t>
            </a:r>
            <a:r>
              <a:rPr lang="en-US" dirty="0" err="1"/>
              <a:t>wrap_content</a:t>
            </a:r>
            <a:r>
              <a:rPr lang="en-US" dirty="0"/>
              <a:t>"</a:t>
            </a:r>
          </a:p>
          <a:p>
            <a:r>
              <a:rPr lang="en-US" dirty="0"/>
              <a:t>            </a:t>
            </a:r>
            <a:r>
              <a:rPr lang="en-US" dirty="0" err="1"/>
              <a:t>android:layout_marginTop</a:t>
            </a:r>
            <a:r>
              <a:rPr lang="en-US" dirty="0"/>
              <a:t>="20dip"</a:t>
            </a:r>
          </a:p>
          <a:p>
            <a:r>
              <a:rPr lang="en-US" dirty="0"/>
              <a:t>            </a:t>
            </a:r>
            <a:r>
              <a:rPr lang="en-US" dirty="0" err="1"/>
              <a:t>android:background</a:t>
            </a:r>
            <a:r>
              <a:rPr lang="en-US" dirty="0"/>
              <a:t>="@null"</a:t>
            </a:r>
          </a:p>
          <a:p>
            <a:r>
              <a:rPr lang="en-US" dirty="0"/>
              <a:t>            </a:t>
            </a:r>
            <a:r>
              <a:rPr lang="en-US" dirty="0" err="1"/>
              <a:t>android:text</a:t>
            </a:r>
            <a:r>
              <a:rPr lang="en-US" dirty="0"/>
              <a:t>="@string/</a:t>
            </a:r>
            <a:r>
              <a:rPr lang="en-US" dirty="0" err="1"/>
              <a:t>btn_forgot_password</a:t>
            </a:r>
            <a:r>
              <a:rPr lang="en-US" dirty="0"/>
              <a:t>"</a:t>
            </a:r>
          </a:p>
          <a:p>
            <a:r>
              <a:rPr lang="en-US" dirty="0"/>
              <a:t>            </a:t>
            </a:r>
            <a:r>
              <a:rPr lang="en-US" dirty="0" err="1"/>
              <a:t>android:textAllCaps</a:t>
            </a:r>
            <a:r>
              <a:rPr lang="en-US" dirty="0"/>
              <a:t>="false"</a:t>
            </a:r>
          </a:p>
          <a:p>
            <a:r>
              <a:rPr lang="en-US" dirty="0"/>
              <a:t>            </a:t>
            </a:r>
            <a:r>
              <a:rPr lang="en-US" dirty="0" err="1"/>
              <a:t>android:textColor</a:t>
            </a:r>
            <a:r>
              <a:rPr lang="en-US" dirty="0"/>
              <a:t>="@color/</a:t>
            </a:r>
            <a:r>
              <a:rPr lang="en-US" dirty="0" err="1"/>
              <a:t>colorAccent</a:t>
            </a:r>
            <a:r>
              <a:rPr lang="en-US" dirty="0"/>
              <a:t>" /&gt;</a:t>
            </a:r>
          </a:p>
          <a:p>
            <a:r>
              <a:rPr lang="en-US" dirty="0"/>
              <a:t> </a:t>
            </a:r>
          </a:p>
          <a:p>
            <a:r>
              <a:rPr lang="en-US" dirty="0"/>
              <a:t>        &lt;!-- Link to Login Screen --&gt;</a:t>
            </a:r>
          </a:p>
          <a:p>
            <a:r>
              <a:rPr lang="en-US" dirty="0"/>
              <a:t> </a:t>
            </a:r>
          </a:p>
          <a:p>
            <a:r>
              <a:rPr lang="en-US" dirty="0"/>
              <a:t>        &lt;Button</a:t>
            </a:r>
          </a:p>
          <a:p>
            <a:r>
              <a:rPr lang="en-US" dirty="0"/>
              <a:t>            </a:t>
            </a:r>
            <a:r>
              <a:rPr lang="en-US" dirty="0" err="1"/>
              <a:t>android:id</a:t>
            </a:r>
            <a:r>
              <a:rPr lang="en-US" dirty="0"/>
              <a:t>="@+id/</a:t>
            </a:r>
            <a:r>
              <a:rPr lang="en-US" dirty="0" err="1"/>
              <a:t>sign_in_button</a:t>
            </a:r>
            <a:r>
              <a:rPr lang="en-US" dirty="0"/>
              <a:t>"</a:t>
            </a:r>
          </a:p>
          <a:p>
            <a:r>
              <a:rPr lang="en-US" dirty="0"/>
              <a:t>            </a:t>
            </a:r>
            <a:r>
              <a:rPr lang="en-US" dirty="0" err="1"/>
              <a:t>android:layout_width</a:t>
            </a:r>
            <a:r>
              <a:rPr lang="en-US" dirty="0"/>
              <a:t>="</a:t>
            </a:r>
            <a:r>
              <a:rPr lang="en-US" dirty="0" err="1"/>
              <a:t>fill_parent</a:t>
            </a:r>
            <a:r>
              <a:rPr lang="en-US" dirty="0"/>
              <a:t>"</a:t>
            </a:r>
          </a:p>
          <a:p>
            <a:r>
              <a:rPr lang="en-US" dirty="0"/>
              <a:t>            </a:t>
            </a:r>
            <a:r>
              <a:rPr lang="en-US" dirty="0" err="1"/>
              <a:t>android:layout_height</a:t>
            </a:r>
            <a:r>
              <a:rPr lang="en-US" dirty="0"/>
              <a:t>="</a:t>
            </a:r>
            <a:r>
              <a:rPr lang="en-US" dirty="0" err="1"/>
              <a:t>wrap_content</a:t>
            </a:r>
            <a:r>
              <a:rPr lang="en-US" dirty="0"/>
              <a:t>"</a:t>
            </a:r>
          </a:p>
          <a:p>
            <a:r>
              <a:rPr lang="en-US" dirty="0"/>
              <a:t>            </a:t>
            </a:r>
            <a:r>
              <a:rPr lang="en-US" dirty="0" err="1"/>
              <a:t>android:layout_marginTop</a:t>
            </a:r>
            <a:r>
              <a:rPr lang="en-US" dirty="0"/>
              <a:t>="20dip"</a:t>
            </a:r>
          </a:p>
          <a:p>
            <a:r>
              <a:rPr lang="en-US" dirty="0"/>
              <a:t>            </a:t>
            </a:r>
            <a:r>
              <a:rPr lang="en-US" dirty="0" err="1"/>
              <a:t>android:background</a:t>
            </a:r>
            <a:r>
              <a:rPr lang="en-US" dirty="0"/>
              <a:t>="@null"</a:t>
            </a:r>
          </a:p>
          <a:p>
            <a:r>
              <a:rPr lang="en-US" dirty="0"/>
              <a:t>            </a:t>
            </a:r>
            <a:r>
              <a:rPr lang="en-US" dirty="0" err="1"/>
              <a:t>android:text</a:t>
            </a:r>
            <a:r>
              <a:rPr lang="en-US" dirty="0"/>
              <a:t>="@string/</a:t>
            </a:r>
            <a:r>
              <a:rPr lang="en-US" dirty="0" err="1"/>
              <a:t>btn_link_to_login</a:t>
            </a:r>
            <a:r>
              <a:rPr lang="en-US" dirty="0"/>
              <a:t>"</a:t>
            </a:r>
          </a:p>
          <a:p>
            <a:r>
              <a:rPr lang="en-US" dirty="0"/>
              <a:t>            </a:t>
            </a:r>
            <a:r>
              <a:rPr lang="en-US" dirty="0" err="1"/>
              <a:t>android:textAllCaps</a:t>
            </a:r>
            <a:r>
              <a:rPr lang="en-US" dirty="0"/>
              <a:t>="false"</a:t>
            </a:r>
          </a:p>
          <a:p>
            <a:r>
              <a:rPr lang="en-US" dirty="0"/>
              <a:t>            </a:t>
            </a:r>
            <a:r>
              <a:rPr lang="en-US" dirty="0" err="1"/>
              <a:t>android:textColor</a:t>
            </a:r>
            <a:r>
              <a:rPr lang="en-US" dirty="0"/>
              <a:t>="@color/white"</a:t>
            </a:r>
          </a:p>
          <a:p>
            <a:r>
              <a:rPr lang="en-US" dirty="0"/>
              <a:t>            </a:t>
            </a:r>
            <a:r>
              <a:rPr lang="en-US" dirty="0" err="1"/>
              <a:t>android:textSize</a:t>
            </a:r>
            <a:r>
              <a:rPr lang="en-US" dirty="0"/>
              <a:t>="15dp" /&gt;</a:t>
            </a:r>
          </a:p>
          <a:p>
            <a:r>
              <a:rPr lang="en-US" dirty="0"/>
              <a:t>    &lt;/</a:t>
            </a:r>
            <a:r>
              <a:rPr lang="en-US" dirty="0" err="1"/>
              <a:t>LinearLayout</a:t>
            </a:r>
            <a:r>
              <a:rPr lang="en-US" dirty="0"/>
              <a:t>&gt;</a:t>
            </a:r>
          </a:p>
          <a:p>
            <a:r>
              <a:rPr lang="en-US" dirty="0"/>
              <a:t> </a:t>
            </a:r>
          </a:p>
          <a:p>
            <a:r>
              <a:rPr lang="en-US" dirty="0"/>
              <a:t>    &lt;</a:t>
            </a:r>
            <a:r>
              <a:rPr lang="en-US" dirty="0" err="1"/>
              <a:t>ProgressBar</a:t>
            </a:r>
            <a:endParaRPr lang="en-US" dirty="0"/>
          </a:p>
          <a:p>
            <a:r>
              <a:rPr lang="en-US" dirty="0"/>
              <a:t>        </a:t>
            </a:r>
            <a:r>
              <a:rPr lang="en-US" dirty="0" err="1"/>
              <a:t>android:id</a:t>
            </a:r>
            <a:r>
              <a:rPr lang="en-US" dirty="0"/>
              <a:t>="@+id/</a:t>
            </a:r>
            <a:r>
              <a:rPr lang="en-US" dirty="0" err="1"/>
              <a:t>progressBar</a:t>
            </a:r>
            <a:r>
              <a:rPr lang="en-US" dirty="0"/>
              <a:t>"</a:t>
            </a:r>
          </a:p>
          <a:p>
            <a:r>
              <a:rPr lang="en-US" dirty="0"/>
              <a:t>        </a:t>
            </a:r>
            <a:r>
              <a:rPr lang="en-US" dirty="0" err="1"/>
              <a:t>android:layout_width</a:t>
            </a:r>
            <a:r>
              <a:rPr lang="en-US" dirty="0"/>
              <a:t>="30dp"</a:t>
            </a:r>
          </a:p>
          <a:p>
            <a:r>
              <a:rPr lang="en-US" dirty="0"/>
              <a:t>        </a:t>
            </a:r>
            <a:r>
              <a:rPr lang="en-US" dirty="0" err="1"/>
              <a:t>android:layout_height</a:t>
            </a:r>
            <a:r>
              <a:rPr lang="en-US" dirty="0"/>
              <a:t>="30dp"</a:t>
            </a:r>
          </a:p>
          <a:p>
            <a:r>
              <a:rPr lang="en-US" dirty="0"/>
              <a:t>        </a:t>
            </a:r>
            <a:r>
              <a:rPr lang="en-US" dirty="0" err="1"/>
              <a:t>android:layout_gravity</a:t>
            </a:r>
            <a:r>
              <a:rPr lang="en-US" dirty="0"/>
              <a:t>="</a:t>
            </a:r>
            <a:r>
              <a:rPr lang="en-US" dirty="0" err="1"/>
              <a:t>center|bottom</a:t>
            </a:r>
            <a:r>
              <a:rPr lang="en-US" dirty="0"/>
              <a:t>"</a:t>
            </a:r>
          </a:p>
          <a:p>
            <a:r>
              <a:rPr lang="en-US" dirty="0"/>
              <a:t>        </a:t>
            </a:r>
            <a:r>
              <a:rPr lang="en-US" dirty="0" err="1"/>
              <a:t>android:layout_marginBottom</a:t>
            </a:r>
            <a:r>
              <a:rPr lang="en-US" dirty="0"/>
              <a:t>="20dp"</a:t>
            </a:r>
          </a:p>
          <a:p>
            <a:r>
              <a:rPr lang="en-US" dirty="0"/>
              <a:t>        </a:t>
            </a:r>
            <a:r>
              <a:rPr lang="en-US" dirty="0" err="1"/>
              <a:t>android:visibility</a:t>
            </a:r>
            <a:r>
              <a:rPr lang="en-US" dirty="0"/>
              <a:t>="gone" /&gt;</a:t>
            </a:r>
          </a:p>
          <a:p>
            <a:r>
              <a:rPr lang="en-US" dirty="0"/>
              <a:t>&lt;/</a:t>
            </a:r>
            <a:r>
              <a:rPr lang="en-US" dirty="0" err="1"/>
              <a:t>android.support.design.widget.CoordinatorLayout</a:t>
            </a:r>
            <a:r>
              <a:rPr lang="en-US" dirty="0"/>
              <a:t>&gt;</a:t>
            </a:r>
          </a:p>
        </p:txBody>
      </p:sp>
      <p:sp>
        <p:nvSpPr>
          <p:cNvPr id="4" name="Slide Number Placeholder 3"/>
          <p:cNvSpPr>
            <a:spLocks noGrp="1"/>
          </p:cNvSpPr>
          <p:nvPr>
            <p:ph type="sldNum" sz="quarter" idx="5"/>
          </p:nvPr>
        </p:nvSpPr>
        <p:spPr/>
        <p:txBody>
          <a:bodyPr/>
          <a:lstStyle/>
          <a:p>
            <a:fld id="{8774716F-622E-DE4A-AF94-7A511D9A9671}" type="slidenum">
              <a:rPr lang="en-US" smtClean="0"/>
              <a:t>26</a:t>
            </a:fld>
            <a:endParaRPr lang="en-US"/>
          </a:p>
        </p:txBody>
      </p:sp>
    </p:spTree>
    <p:extLst>
      <p:ext uri="{BB962C8B-B14F-4D97-AF65-F5344CB8AC3E}">
        <p14:creationId xmlns:p14="http://schemas.microsoft.com/office/powerpoint/2010/main" val="3816507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CODE:</a:t>
            </a:r>
          </a:p>
          <a:p>
            <a:r>
              <a:rPr lang="en-US" dirty="0"/>
              <a:t>package </a:t>
            </a:r>
            <a:r>
              <a:rPr lang="en-US" dirty="0" err="1"/>
              <a:t>info.androidhive.firebase</a:t>
            </a:r>
            <a:r>
              <a:rPr lang="en-US" dirty="0"/>
              <a:t>;</a:t>
            </a:r>
          </a:p>
          <a:p>
            <a:r>
              <a:rPr lang="en-US" dirty="0"/>
              <a:t> </a:t>
            </a:r>
          </a:p>
          <a:p>
            <a:r>
              <a:rPr lang="en-US" dirty="0"/>
              <a:t>import </a:t>
            </a:r>
            <a:r>
              <a:rPr lang="en-US" dirty="0" err="1"/>
              <a:t>android.content.Intent</a:t>
            </a:r>
            <a:r>
              <a:rPr lang="en-US" dirty="0"/>
              <a:t>;</a:t>
            </a:r>
          </a:p>
          <a:p>
            <a:r>
              <a:rPr lang="en-US" dirty="0"/>
              <a:t>import </a:t>
            </a:r>
            <a:r>
              <a:rPr lang="en-US" dirty="0" err="1"/>
              <a:t>android.os.Bundle</a:t>
            </a:r>
            <a:r>
              <a:rPr lang="en-US" dirty="0"/>
              <a:t>;</a:t>
            </a:r>
          </a:p>
          <a:p>
            <a:r>
              <a:rPr lang="en-US" dirty="0"/>
              <a:t>import </a:t>
            </a:r>
            <a:r>
              <a:rPr lang="en-US" dirty="0" err="1"/>
              <a:t>android.support.annotation.NonNull</a:t>
            </a:r>
            <a:r>
              <a:rPr lang="en-US" dirty="0"/>
              <a:t>;</a:t>
            </a:r>
          </a:p>
          <a:p>
            <a:r>
              <a:rPr lang="en-US" dirty="0"/>
              <a:t>import android.support.v7.app.AppCompatActivity;</a:t>
            </a:r>
          </a:p>
          <a:p>
            <a:r>
              <a:rPr lang="en-US" dirty="0"/>
              <a:t>import </a:t>
            </a:r>
            <a:r>
              <a:rPr lang="en-US" dirty="0" err="1"/>
              <a:t>android.text.TextUtils</a:t>
            </a:r>
            <a:r>
              <a:rPr lang="en-US" dirty="0"/>
              <a:t>;</a:t>
            </a:r>
          </a:p>
          <a:p>
            <a:r>
              <a:rPr lang="en-US" dirty="0"/>
              <a:t>import </a:t>
            </a:r>
            <a:r>
              <a:rPr lang="en-US" dirty="0" err="1"/>
              <a:t>android.view.View</a:t>
            </a:r>
            <a:r>
              <a:rPr lang="en-US" dirty="0"/>
              <a:t>;</a:t>
            </a:r>
          </a:p>
          <a:p>
            <a:r>
              <a:rPr lang="en-US" dirty="0"/>
              <a:t>import </a:t>
            </a:r>
            <a:r>
              <a:rPr lang="en-US" dirty="0" err="1"/>
              <a:t>android.widget.Button</a:t>
            </a:r>
            <a:r>
              <a:rPr lang="en-US" dirty="0"/>
              <a:t>;</a:t>
            </a:r>
          </a:p>
          <a:p>
            <a:r>
              <a:rPr lang="en-US" dirty="0"/>
              <a:t>import </a:t>
            </a:r>
            <a:r>
              <a:rPr lang="en-US" dirty="0" err="1"/>
              <a:t>android.widget.EditText</a:t>
            </a:r>
            <a:r>
              <a:rPr lang="en-US" dirty="0"/>
              <a:t>;</a:t>
            </a:r>
          </a:p>
          <a:p>
            <a:r>
              <a:rPr lang="en-US" dirty="0"/>
              <a:t>import </a:t>
            </a:r>
            <a:r>
              <a:rPr lang="en-US" dirty="0" err="1"/>
              <a:t>android.widget.ProgressBar</a:t>
            </a:r>
            <a:r>
              <a:rPr lang="en-US" dirty="0"/>
              <a:t>;</a:t>
            </a:r>
          </a:p>
          <a:p>
            <a:r>
              <a:rPr lang="en-US" dirty="0"/>
              <a:t>import </a:t>
            </a:r>
            <a:r>
              <a:rPr lang="en-US" dirty="0" err="1"/>
              <a:t>android.widget.Toast</a:t>
            </a:r>
            <a:r>
              <a:rPr lang="en-US" dirty="0"/>
              <a:t>;</a:t>
            </a:r>
          </a:p>
          <a:p>
            <a:r>
              <a:rPr lang="en-US" dirty="0"/>
              <a:t> </a:t>
            </a:r>
          </a:p>
          <a:p>
            <a:r>
              <a:rPr lang="en-US" dirty="0"/>
              <a:t>import </a:t>
            </a:r>
            <a:r>
              <a:rPr lang="en-US" dirty="0" err="1"/>
              <a:t>com.google.android.gms.tasks.OnCompleteListener</a:t>
            </a:r>
            <a:r>
              <a:rPr lang="en-US" dirty="0"/>
              <a:t>;</a:t>
            </a:r>
          </a:p>
          <a:p>
            <a:r>
              <a:rPr lang="en-US" dirty="0"/>
              <a:t>import </a:t>
            </a:r>
            <a:r>
              <a:rPr lang="en-US" dirty="0" err="1"/>
              <a:t>com.google.android.gms.tasks.Task</a:t>
            </a:r>
            <a:r>
              <a:rPr lang="en-US" dirty="0"/>
              <a:t>;</a:t>
            </a:r>
          </a:p>
          <a:p>
            <a:r>
              <a:rPr lang="en-US" dirty="0"/>
              <a:t>import </a:t>
            </a:r>
            <a:r>
              <a:rPr lang="en-US" dirty="0" err="1"/>
              <a:t>com.google.firebase.auth.AuthResult</a:t>
            </a:r>
            <a:r>
              <a:rPr lang="en-US" dirty="0"/>
              <a:t>;</a:t>
            </a:r>
          </a:p>
          <a:p>
            <a:r>
              <a:rPr lang="en-US" dirty="0"/>
              <a:t>import </a:t>
            </a:r>
            <a:r>
              <a:rPr lang="en-US" dirty="0" err="1"/>
              <a:t>com.google.firebase.auth.FirebaseAuth</a:t>
            </a:r>
            <a:r>
              <a:rPr lang="en-US" dirty="0"/>
              <a:t>;</a:t>
            </a:r>
          </a:p>
          <a:p>
            <a:r>
              <a:rPr lang="en-US" dirty="0"/>
              <a:t> </a:t>
            </a:r>
          </a:p>
          <a:p>
            <a:r>
              <a:rPr lang="en-US" dirty="0"/>
              <a:t>public class </a:t>
            </a:r>
            <a:r>
              <a:rPr lang="en-US" dirty="0" err="1"/>
              <a:t>SignupActivity</a:t>
            </a:r>
            <a:r>
              <a:rPr lang="en-US" dirty="0"/>
              <a:t> extends </a:t>
            </a:r>
            <a:r>
              <a:rPr lang="en-US" dirty="0" err="1"/>
              <a:t>AppCompatActivity</a:t>
            </a:r>
            <a:r>
              <a:rPr lang="en-US" dirty="0"/>
              <a:t> {</a:t>
            </a:r>
          </a:p>
          <a:p>
            <a:r>
              <a:rPr lang="en-US" dirty="0"/>
              <a:t> </a:t>
            </a:r>
          </a:p>
          <a:p>
            <a:r>
              <a:rPr lang="en-US" dirty="0"/>
              <a:t>    private </a:t>
            </a:r>
            <a:r>
              <a:rPr lang="en-US" dirty="0" err="1"/>
              <a:t>EditText</a:t>
            </a:r>
            <a:r>
              <a:rPr lang="en-US" dirty="0"/>
              <a:t> </a:t>
            </a:r>
            <a:r>
              <a:rPr lang="en-US" dirty="0" err="1"/>
              <a:t>inputEmail</a:t>
            </a:r>
            <a:r>
              <a:rPr lang="en-US" dirty="0"/>
              <a:t>, </a:t>
            </a:r>
            <a:r>
              <a:rPr lang="en-US" dirty="0" err="1"/>
              <a:t>inputPassword</a:t>
            </a:r>
            <a:r>
              <a:rPr lang="en-US" dirty="0"/>
              <a:t>;</a:t>
            </a:r>
          </a:p>
          <a:p>
            <a:r>
              <a:rPr lang="en-US" dirty="0"/>
              <a:t>    private Button </a:t>
            </a:r>
            <a:r>
              <a:rPr lang="en-US" dirty="0" err="1"/>
              <a:t>btnSignIn</a:t>
            </a:r>
            <a:r>
              <a:rPr lang="en-US" dirty="0"/>
              <a:t>, </a:t>
            </a:r>
            <a:r>
              <a:rPr lang="en-US" dirty="0" err="1"/>
              <a:t>btnSignUp</a:t>
            </a:r>
            <a:r>
              <a:rPr lang="en-US" dirty="0"/>
              <a:t>, </a:t>
            </a:r>
            <a:r>
              <a:rPr lang="en-US" dirty="0" err="1"/>
              <a:t>btnResetPassword</a:t>
            </a:r>
            <a:r>
              <a:rPr lang="en-US" dirty="0"/>
              <a:t>;</a:t>
            </a:r>
          </a:p>
          <a:p>
            <a:r>
              <a:rPr lang="en-US" dirty="0"/>
              <a:t>    private </a:t>
            </a:r>
            <a:r>
              <a:rPr lang="en-US" dirty="0" err="1"/>
              <a:t>ProgressBar</a:t>
            </a:r>
            <a:r>
              <a:rPr lang="en-US" dirty="0"/>
              <a:t> </a:t>
            </a:r>
            <a:r>
              <a:rPr lang="en-US" dirty="0" err="1"/>
              <a:t>progressBar</a:t>
            </a:r>
            <a:r>
              <a:rPr lang="en-US" dirty="0"/>
              <a:t>;</a:t>
            </a:r>
          </a:p>
          <a:p>
            <a:r>
              <a:rPr lang="en-US" dirty="0"/>
              <a:t>    private </a:t>
            </a:r>
            <a:r>
              <a:rPr lang="en-US" dirty="0" err="1"/>
              <a:t>FirebaseAuth</a:t>
            </a:r>
            <a:r>
              <a:rPr lang="en-US" dirty="0"/>
              <a:t> auth;</a:t>
            </a:r>
          </a:p>
          <a:p>
            <a:r>
              <a:rPr lang="en-US" dirty="0"/>
              <a:t> </a:t>
            </a:r>
          </a:p>
          <a:p>
            <a:r>
              <a:rPr lang="en-US" dirty="0"/>
              <a:t>    @Override</a:t>
            </a:r>
          </a:p>
          <a:p>
            <a:r>
              <a:rPr lang="en-US" dirty="0"/>
              <a:t>    protected void </a:t>
            </a:r>
            <a:r>
              <a:rPr lang="en-US" dirty="0" err="1"/>
              <a:t>onCreate</a:t>
            </a:r>
            <a:r>
              <a:rPr lang="en-US" dirty="0"/>
              <a:t>(Bundle </a:t>
            </a:r>
            <a:r>
              <a:rPr lang="en-US" dirty="0" err="1"/>
              <a:t>savedInstanceState</a:t>
            </a:r>
            <a:r>
              <a:rPr lang="en-US" dirty="0"/>
              <a:t>) {</a:t>
            </a:r>
          </a:p>
          <a:p>
            <a:r>
              <a:rPr lang="en-US" dirty="0"/>
              <a:t>        </a:t>
            </a:r>
            <a:r>
              <a:rPr lang="en-US" dirty="0" err="1"/>
              <a:t>super.onCreate</a:t>
            </a:r>
            <a:r>
              <a:rPr lang="en-US" dirty="0"/>
              <a:t>(</a:t>
            </a:r>
            <a:r>
              <a:rPr lang="en-US" dirty="0" err="1"/>
              <a:t>savedInstanceState</a:t>
            </a:r>
            <a:r>
              <a:rPr lang="en-US" dirty="0"/>
              <a:t>);</a:t>
            </a:r>
          </a:p>
          <a:p>
            <a:r>
              <a:rPr lang="en-US" dirty="0"/>
              <a:t>        </a:t>
            </a:r>
            <a:r>
              <a:rPr lang="en-US" dirty="0" err="1"/>
              <a:t>setContentView</a:t>
            </a:r>
            <a:r>
              <a:rPr lang="en-US" dirty="0"/>
              <a:t>(</a:t>
            </a:r>
            <a:r>
              <a:rPr lang="en-US" dirty="0" err="1"/>
              <a:t>R.layout.activity_signup</a:t>
            </a:r>
            <a:r>
              <a:rPr lang="en-US" dirty="0"/>
              <a:t>);</a:t>
            </a:r>
          </a:p>
          <a:p>
            <a:r>
              <a:rPr lang="en-US" dirty="0"/>
              <a:t> </a:t>
            </a:r>
          </a:p>
          <a:p>
            <a:r>
              <a:rPr lang="en-US" dirty="0"/>
              <a:t>        //Get Firebase auth instance</a:t>
            </a:r>
          </a:p>
          <a:p>
            <a:r>
              <a:rPr lang="en-US" dirty="0"/>
              <a:t>        auth = </a:t>
            </a:r>
            <a:r>
              <a:rPr lang="en-US" dirty="0" err="1"/>
              <a:t>FirebaseAuth.getInstance</a:t>
            </a:r>
            <a:r>
              <a:rPr lang="en-US" dirty="0"/>
              <a:t>();</a:t>
            </a:r>
          </a:p>
          <a:p>
            <a:r>
              <a:rPr lang="en-US" dirty="0"/>
              <a:t> </a:t>
            </a:r>
          </a:p>
          <a:p>
            <a:r>
              <a:rPr lang="en-US" dirty="0"/>
              <a:t>        </a:t>
            </a:r>
            <a:r>
              <a:rPr lang="en-US" dirty="0" err="1"/>
              <a:t>btnSignIn</a:t>
            </a:r>
            <a:r>
              <a:rPr lang="en-US" dirty="0"/>
              <a:t> = (Button) </a:t>
            </a:r>
            <a:r>
              <a:rPr lang="en-US" dirty="0" err="1"/>
              <a:t>findViewById</a:t>
            </a:r>
            <a:r>
              <a:rPr lang="en-US" dirty="0"/>
              <a:t>(</a:t>
            </a:r>
            <a:r>
              <a:rPr lang="en-US" dirty="0" err="1"/>
              <a:t>R.id.sign_in_button</a:t>
            </a:r>
            <a:r>
              <a:rPr lang="en-US" dirty="0"/>
              <a:t>);</a:t>
            </a:r>
          </a:p>
          <a:p>
            <a:r>
              <a:rPr lang="en-US" dirty="0"/>
              <a:t>        </a:t>
            </a:r>
            <a:r>
              <a:rPr lang="en-US" dirty="0" err="1"/>
              <a:t>btnSignUp</a:t>
            </a:r>
            <a:r>
              <a:rPr lang="en-US" dirty="0"/>
              <a:t> = (Button) </a:t>
            </a:r>
            <a:r>
              <a:rPr lang="en-US" dirty="0" err="1"/>
              <a:t>findViewById</a:t>
            </a:r>
            <a:r>
              <a:rPr lang="en-US" dirty="0"/>
              <a:t>(</a:t>
            </a:r>
            <a:r>
              <a:rPr lang="en-US" dirty="0" err="1"/>
              <a:t>R.id.sign_up_button</a:t>
            </a:r>
            <a:r>
              <a:rPr lang="en-US" dirty="0"/>
              <a:t>);</a:t>
            </a:r>
          </a:p>
          <a:p>
            <a:r>
              <a:rPr lang="en-US" dirty="0"/>
              <a:t>        </a:t>
            </a:r>
            <a:r>
              <a:rPr lang="en-US" dirty="0" err="1"/>
              <a:t>inputEmail</a:t>
            </a:r>
            <a:r>
              <a:rPr lang="en-US" dirty="0"/>
              <a:t> = (</a:t>
            </a:r>
            <a:r>
              <a:rPr lang="en-US" dirty="0" err="1"/>
              <a:t>EditText</a:t>
            </a:r>
            <a:r>
              <a:rPr lang="en-US" dirty="0"/>
              <a:t>) </a:t>
            </a:r>
            <a:r>
              <a:rPr lang="en-US" dirty="0" err="1"/>
              <a:t>findViewById</a:t>
            </a:r>
            <a:r>
              <a:rPr lang="en-US" dirty="0"/>
              <a:t>(</a:t>
            </a:r>
            <a:r>
              <a:rPr lang="en-US" dirty="0" err="1"/>
              <a:t>R.id.email</a:t>
            </a:r>
            <a:r>
              <a:rPr lang="en-US" dirty="0"/>
              <a:t>);</a:t>
            </a:r>
          </a:p>
          <a:p>
            <a:r>
              <a:rPr lang="en-US" dirty="0"/>
              <a:t>        </a:t>
            </a:r>
            <a:r>
              <a:rPr lang="en-US" dirty="0" err="1"/>
              <a:t>inputPassword</a:t>
            </a:r>
            <a:r>
              <a:rPr lang="en-US" dirty="0"/>
              <a:t> = (</a:t>
            </a:r>
            <a:r>
              <a:rPr lang="en-US" dirty="0" err="1"/>
              <a:t>EditText</a:t>
            </a:r>
            <a:r>
              <a:rPr lang="en-US" dirty="0"/>
              <a:t>) </a:t>
            </a:r>
            <a:r>
              <a:rPr lang="en-US" dirty="0" err="1"/>
              <a:t>findViewById</a:t>
            </a:r>
            <a:r>
              <a:rPr lang="en-US" dirty="0"/>
              <a:t>(</a:t>
            </a:r>
            <a:r>
              <a:rPr lang="en-US" dirty="0" err="1"/>
              <a:t>R.id.password</a:t>
            </a:r>
            <a:r>
              <a:rPr lang="en-US" dirty="0"/>
              <a:t>);</a:t>
            </a:r>
          </a:p>
          <a:p>
            <a:r>
              <a:rPr lang="en-US" dirty="0"/>
              <a:t>        </a:t>
            </a:r>
            <a:r>
              <a:rPr lang="en-US" dirty="0" err="1"/>
              <a:t>progressBar</a:t>
            </a:r>
            <a:r>
              <a:rPr lang="en-US" dirty="0"/>
              <a:t> = (</a:t>
            </a:r>
            <a:r>
              <a:rPr lang="en-US" dirty="0" err="1"/>
              <a:t>ProgressBar</a:t>
            </a:r>
            <a:r>
              <a:rPr lang="en-US" dirty="0"/>
              <a:t>) </a:t>
            </a:r>
            <a:r>
              <a:rPr lang="en-US" dirty="0" err="1"/>
              <a:t>findViewById</a:t>
            </a:r>
            <a:r>
              <a:rPr lang="en-US" dirty="0"/>
              <a:t>(</a:t>
            </a:r>
            <a:r>
              <a:rPr lang="en-US" dirty="0" err="1"/>
              <a:t>R.id.progressBar</a:t>
            </a:r>
            <a:r>
              <a:rPr lang="en-US" dirty="0"/>
              <a:t>);</a:t>
            </a:r>
          </a:p>
          <a:p>
            <a:r>
              <a:rPr lang="en-US" dirty="0"/>
              <a:t>        </a:t>
            </a:r>
            <a:r>
              <a:rPr lang="en-US" dirty="0" err="1"/>
              <a:t>btnResetPassword</a:t>
            </a:r>
            <a:r>
              <a:rPr lang="en-US" dirty="0"/>
              <a:t> = (Button) </a:t>
            </a:r>
            <a:r>
              <a:rPr lang="en-US" dirty="0" err="1"/>
              <a:t>findViewById</a:t>
            </a:r>
            <a:r>
              <a:rPr lang="en-US" dirty="0"/>
              <a:t>(</a:t>
            </a:r>
            <a:r>
              <a:rPr lang="en-US" dirty="0" err="1"/>
              <a:t>R.id.btn_reset_password</a:t>
            </a:r>
            <a:r>
              <a:rPr lang="en-US" dirty="0"/>
              <a:t>);</a:t>
            </a:r>
          </a:p>
          <a:p>
            <a:r>
              <a:rPr lang="en-US" dirty="0"/>
              <a:t> </a:t>
            </a:r>
          </a:p>
          <a:p>
            <a:r>
              <a:rPr lang="en-US" dirty="0"/>
              <a:t>        </a:t>
            </a:r>
            <a:r>
              <a:rPr lang="en-US" dirty="0" err="1"/>
              <a:t>btnResetPassword.setOnClickListener</a:t>
            </a:r>
            <a:r>
              <a:rPr lang="en-US" dirty="0"/>
              <a:t>(new </a:t>
            </a:r>
            <a:r>
              <a:rPr lang="en-US" dirty="0" err="1"/>
              <a:t>View.OnClickListener</a:t>
            </a:r>
            <a:r>
              <a:rPr lang="en-US" dirty="0"/>
              <a:t>() {</a:t>
            </a:r>
          </a:p>
          <a:p>
            <a:r>
              <a:rPr lang="en-US" dirty="0"/>
              <a:t>            @Override</a:t>
            </a:r>
          </a:p>
          <a:p>
            <a:r>
              <a:rPr lang="en-US" dirty="0"/>
              <a:t>            public void </a:t>
            </a:r>
            <a:r>
              <a:rPr lang="en-US" dirty="0" err="1"/>
              <a:t>onClick</a:t>
            </a:r>
            <a:r>
              <a:rPr lang="en-US" dirty="0"/>
              <a:t>(View v) {</a:t>
            </a:r>
          </a:p>
          <a:p>
            <a:r>
              <a:rPr lang="en-US" dirty="0"/>
              <a:t>                </a:t>
            </a:r>
            <a:r>
              <a:rPr lang="en-US" dirty="0" err="1"/>
              <a:t>startActivity</a:t>
            </a:r>
            <a:r>
              <a:rPr lang="en-US" dirty="0"/>
              <a:t>(new Intent(</a:t>
            </a:r>
            <a:r>
              <a:rPr lang="en-US" dirty="0" err="1"/>
              <a:t>SignupActivity.this</a:t>
            </a:r>
            <a:r>
              <a:rPr lang="en-US" dirty="0"/>
              <a:t>, </a:t>
            </a:r>
            <a:r>
              <a:rPr lang="en-US" dirty="0" err="1"/>
              <a:t>ResetPasswordActivity.class</a:t>
            </a:r>
            <a:r>
              <a:rPr lang="en-US" dirty="0"/>
              <a:t>));</a:t>
            </a:r>
          </a:p>
          <a:p>
            <a:r>
              <a:rPr lang="en-US" dirty="0"/>
              <a:t>            }</a:t>
            </a:r>
          </a:p>
          <a:p>
            <a:r>
              <a:rPr lang="en-US" dirty="0"/>
              <a:t>        });</a:t>
            </a:r>
          </a:p>
          <a:p>
            <a:r>
              <a:rPr lang="en-US" dirty="0"/>
              <a:t> </a:t>
            </a:r>
          </a:p>
          <a:p>
            <a:r>
              <a:rPr lang="en-US" dirty="0"/>
              <a:t>        </a:t>
            </a:r>
            <a:r>
              <a:rPr lang="en-US" dirty="0" err="1"/>
              <a:t>btnSignIn.setOnClickListener</a:t>
            </a:r>
            <a:r>
              <a:rPr lang="en-US" dirty="0"/>
              <a:t>(new </a:t>
            </a:r>
            <a:r>
              <a:rPr lang="en-US" dirty="0" err="1"/>
              <a:t>View.OnClickListener</a:t>
            </a:r>
            <a:r>
              <a:rPr lang="en-US" dirty="0"/>
              <a:t>() {</a:t>
            </a:r>
          </a:p>
          <a:p>
            <a:r>
              <a:rPr lang="en-US" dirty="0"/>
              <a:t>            @Override</a:t>
            </a:r>
          </a:p>
          <a:p>
            <a:r>
              <a:rPr lang="en-US" dirty="0"/>
              <a:t>            public void </a:t>
            </a:r>
            <a:r>
              <a:rPr lang="en-US" dirty="0" err="1"/>
              <a:t>onClick</a:t>
            </a:r>
            <a:r>
              <a:rPr lang="en-US" dirty="0"/>
              <a:t>(View v) {</a:t>
            </a:r>
          </a:p>
          <a:p>
            <a:r>
              <a:rPr lang="en-US" dirty="0"/>
              <a:t>                finish();</a:t>
            </a:r>
          </a:p>
          <a:p>
            <a:r>
              <a:rPr lang="en-US" dirty="0"/>
              <a:t>            }</a:t>
            </a:r>
          </a:p>
          <a:p>
            <a:r>
              <a:rPr lang="en-US" dirty="0"/>
              <a:t>        });</a:t>
            </a:r>
          </a:p>
          <a:p>
            <a:r>
              <a:rPr lang="en-US" dirty="0"/>
              <a:t> </a:t>
            </a:r>
          </a:p>
          <a:p>
            <a:r>
              <a:rPr lang="en-US" dirty="0"/>
              <a:t>        </a:t>
            </a:r>
            <a:r>
              <a:rPr lang="en-US" dirty="0" err="1"/>
              <a:t>btnSignUp.setOnClickListener</a:t>
            </a:r>
            <a:r>
              <a:rPr lang="en-US" dirty="0"/>
              <a:t>(new </a:t>
            </a:r>
            <a:r>
              <a:rPr lang="en-US" dirty="0" err="1"/>
              <a:t>View.OnClickListener</a:t>
            </a:r>
            <a:r>
              <a:rPr lang="en-US" dirty="0"/>
              <a:t>() {</a:t>
            </a:r>
          </a:p>
          <a:p>
            <a:r>
              <a:rPr lang="en-US" dirty="0"/>
              <a:t>            @Override</a:t>
            </a:r>
          </a:p>
          <a:p>
            <a:r>
              <a:rPr lang="en-US" dirty="0"/>
              <a:t>            public void </a:t>
            </a:r>
            <a:r>
              <a:rPr lang="en-US" dirty="0" err="1"/>
              <a:t>onClick</a:t>
            </a:r>
            <a:r>
              <a:rPr lang="en-US" dirty="0"/>
              <a:t>(View v) {</a:t>
            </a:r>
          </a:p>
          <a:p>
            <a:r>
              <a:rPr lang="en-US" dirty="0"/>
              <a:t> </a:t>
            </a:r>
          </a:p>
          <a:p>
            <a:r>
              <a:rPr lang="en-US" dirty="0"/>
              <a:t>                String email = </a:t>
            </a:r>
            <a:r>
              <a:rPr lang="en-US" dirty="0" err="1"/>
              <a:t>inputEmail.getText</a:t>
            </a:r>
            <a:r>
              <a:rPr lang="en-US" dirty="0"/>
              <a:t>().</a:t>
            </a:r>
            <a:r>
              <a:rPr lang="en-US" dirty="0" err="1"/>
              <a:t>toString</a:t>
            </a:r>
            <a:r>
              <a:rPr lang="en-US" dirty="0"/>
              <a:t>().trim();</a:t>
            </a:r>
          </a:p>
          <a:p>
            <a:r>
              <a:rPr lang="en-US" dirty="0"/>
              <a:t>                String password = </a:t>
            </a:r>
            <a:r>
              <a:rPr lang="en-US" dirty="0" err="1"/>
              <a:t>inputPassword.getText</a:t>
            </a:r>
            <a:r>
              <a:rPr lang="en-US" dirty="0"/>
              <a:t>().</a:t>
            </a:r>
            <a:r>
              <a:rPr lang="en-US" dirty="0" err="1"/>
              <a:t>toString</a:t>
            </a:r>
            <a:r>
              <a:rPr lang="en-US" dirty="0"/>
              <a:t>().trim();</a:t>
            </a:r>
          </a:p>
          <a:p>
            <a:r>
              <a:rPr lang="en-US" dirty="0"/>
              <a:t> </a:t>
            </a:r>
          </a:p>
          <a:p>
            <a:r>
              <a:rPr lang="en-US" dirty="0"/>
              <a:t>                if (</a:t>
            </a:r>
            <a:r>
              <a:rPr lang="en-US" dirty="0" err="1"/>
              <a:t>TextUtils.isEmpty</a:t>
            </a:r>
            <a:r>
              <a:rPr lang="en-US" dirty="0"/>
              <a:t>(email)) {</a:t>
            </a:r>
          </a:p>
          <a:p>
            <a:r>
              <a:rPr lang="en-US" dirty="0"/>
              <a:t>                    </a:t>
            </a:r>
            <a:r>
              <a:rPr lang="en-US" dirty="0" err="1"/>
              <a:t>Toast.makeText</a:t>
            </a:r>
            <a:r>
              <a:rPr lang="en-US" dirty="0"/>
              <a:t>(</a:t>
            </a:r>
            <a:r>
              <a:rPr lang="en-US" dirty="0" err="1"/>
              <a:t>getApplicationContext</a:t>
            </a:r>
            <a:r>
              <a:rPr lang="en-US" dirty="0"/>
              <a:t>(), "Enter email address!", </a:t>
            </a:r>
            <a:r>
              <a:rPr lang="en-US" dirty="0" err="1"/>
              <a:t>Toast.LENGTH_SHORT</a:t>
            </a:r>
            <a:r>
              <a:rPr lang="en-US" dirty="0"/>
              <a:t>).show();</a:t>
            </a:r>
          </a:p>
          <a:p>
            <a:r>
              <a:rPr lang="en-US" dirty="0"/>
              <a:t>                    return;</a:t>
            </a:r>
          </a:p>
          <a:p>
            <a:r>
              <a:rPr lang="en-US" dirty="0"/>
              <a:t>                }</a:t>
            </a:r>
          </a:p>
          <a:p>
            <a:r>
              <a:rPr lang="en-US" dirty="0"/>
              <a:t> </a:t>
            </a:r>
          </a:p>
          <a:p>
            <a:r>
              <a:rPr lang="en-US" dirty="0"/>
              <a:t>                if (</a:t>
            </a:r>
            <a:r>
              <a:rPr lang="en-US" dirty="0" err="1"/>
              <a:t>TextUtils.isEmpty</a:t>
            </a:r>
            <a:r>
              <a:rPr lang="en-US" dirty="0"/>
              <a:t>(password)) {</a:t>
            </a:r>
          </a:p>
          <a:p>
            <a:r>
              <a:rPr lang="en-US" dirty="0"/>
              <a:t>                    </a:t>
            </a:r>
            <a:r>
              <a:rPr lang="en-US" dirty="0" err="1"/>
              <a:t>Toast.makeText</a:t>
            </a:r>
            <a:r>
              <a:rPr lang="en-US" dirty="0"/>
              <a:t>(</a:t>
            </a:r>
            <a:r>
              <a:rPr lang="en-US" dirty="0" err="1"/>
              <a:t>getApplicationContext</a:t>
            </a:r>
            <a:r>
              <a:rPr lang="en-US" dirty="0"/>
              <a:t>(), "Enter password!", </a:t>
            </a:r>
            <a:r>
              <a:rPr lang="en-US" dirty="0" err="1"/>
              <a:t>Toast.LENGTH_SHORT</a:t>
            </a:r>
            <a:r>
              <a:rPr lang="en-US" dirty="0"/>
              <a:t>).show();</a:t>
            </a:r>
          </a:p>
          <a:p>
            <a:r>
              <a:rPr lang="en-US" dirty="0"/>
              <a:t>                    return;</a:t>
            </a:r>
          </a:p>
          <a:p>
            <a:r>
              <a:rPr lang="en-US" dirty="0"/>
              <a:t>                }</a:t>
            </a:r>
          </a:p>
          <a:p>
            <a:r>
              <a:rPr lang="en-US" dirty="0"/>
              <a:t> </a:t>
            </a:r>
          </a:p>
          <a:p>
            <a:r>
              <a:rPr lang="en-US" dirty="0"/>
              <a:t>                if (</a:t>
            </a:r>
            <a:r>
              <a:rPr lang="en-US" dirty="0" err="1"/>
              <a:t>password.length</a:t>
            </a:r>
            <a:r>
              <a:rPr lang="en-US" dirty="0"/>
              <a:t>() &lt; 6) {</a:t>
            </a:r>
          </a:p>
          <a:p>
            <a:r>
              <a:rPr lang="en-US" dirty="0"/>
              <a:t>                    </a:t>
            </a:r>
            <a:r>
              <a:rPr lang="en-US" dirty="0" err="1"/>
              <a:t>Toast.makeText</a:t>
            </a:r>
            <a:r>
              <a:rPr lang="en-US" dirty="0"/>
              <a:t>(</a:t>
            </a:r>
            <a:r>
              <a:rPr lang="en-US" dirty="0" err="1"/>
              <a:t>getApplicationContext</a:t>
            </a:r>
            <a:r>
              <a:rPr lang="en-US" dirty="0"/>
              <a:t>(), "Password too short, enter minimum 6 characters!", </a:t>
            </a:r>
            <a:r>
              <a:rPr lang="en-US" dirty="0" err="1"/>
              <a:t>Toast.LENGTH_SHORT</a:t>
            </a:r>
            <a:r>
              <a:rPr lang="en-US" dirty="0"/>
              <a:t>).show();</a:t>
            </a:r>
          </a:p>
          <a:p>
            <a:r>
              <a:rPr lang="en-US" dirty="0"/>
              <a:t>                    return;</a:t>
            </a:r>
          </a:p>
          <a:p>
            <a:r>
              <a:rPr lang="en-US" dirty="0"/>
              <a:t>                }</a:t>
            </a:r>
          </a:p>
          <a:p>
            <a:r>
              <a:rPr lang="en-US" dirty="0"/>
              <a:t> </a:t>
            </a:r>
          </a:p>
          <a:p>
            <a:r>
              <a:rPr lang="en-US" dirty="0"/>
              <a:t>                </a:t>
            </a:r>
            <a:r>
              <a:rPr lang="en-US" dirty="0" err="1"/>
              <a:t>progressBar.setVisibility</a:t>
            </a:r>
            <a:r>
              <a:rPr lang="en-US" dirty="0"/>
              <a:t>(</a:t>
            </a:r>
            <a:r>
              <a:rPr lang="en-US" dirty="0" err="1"/>
              <a:t>View.VISIBLE</a:t>
            </a:r>
            <a:r>
              <a:rPr lang="en-US" dirty="0"/>
              <a:t>);</a:t>
            </a:r>
          </a:p>
          <a:p>
            <a:r>
              <a:rPr lang="en-US" dirty="0"/>
              <a:t>                //create user</a:t>
            </a:r>
          </a:p>
          <a:p>
            <a:r>
              <a:rPr lang="en-US" dirty="0"/>
              <a:t>                </a:t>
            </a:r>
            <a:r>
              <a:rPr lang="en-US" dirty="0" err="1"/>
              <a:t>auth.createUserWithEmailAndPassword</a:t>
            </a:r>
            <a:r>
              <a:rPr lang="en-US" dirty="0"/>
              <a:t>(email, password)</a:t>
            </a:r>
          </a:p>
          <a:p>
            <a:r>
              <a:rPr lang="en-US" dirty="0"/>
              <a:t>                        .</a:t>
            </a:r>
            <a:r>
              <a:rPr lang="en-US" dirty="0" err="1"/>
              <a:t>addOnCompleteListener</a:t>
            </a:r>
            <a:r>
              <a:rPr lang="en-US" dirty="0"/>
              <a:t>(</a:t>
            </a:r>
            <a:r>
              <a:rPr lang="en-US" dirty="0" err="1"/>
              <a:t>SignupActivity.this</a:t>
            </a:r>
            <a:r>
              <a:rPr lang="en-US" dirty="0"/>
              <a:t>, new </a:t>
            </a:r>
            <a:r>
              <a:rPr lang="en-US" dirty="0" err="1"/>
              <a:t>OnCompleteListener</a:t>
            </a:r>
            <a:r>
              <a:rPr lang="en-US" dirty="0"/>
              <a:t>&lt;</a:t>
            </a:r>
            <a:r>
              <a:rPr lang="en-US" dirty="0" err="1"/>
              <a:t>AuthResult</a:t>
            </a:r>
            <a:r>
              <a:rPr lang="en-US" dirty="0"/>
              <a:t>&gt;() {</a:t>
            </a:r>
          </a:p>
          <a:p>
            <a:r>
              <a:rPr lang="en-US" dirty="0"/>
              <a:t>                            @Override</a:t>
            </a:r>
          </a:p>
          <a:p>
            <a:r>
              <a:rPr lang="en-US" dirty="0"/>
              <a:t>                            public void </a:t>
            </a:r>
            <a:r>
              <a:rPr lang="en-US" dirty="0" err="1"/>
              <a:t>onComplete</a:t>
            </a:r>
            <a:r>
              <a:rPr lang="en-US" dirty="0"/>
              <a:t>(@</a:t>
            </a:r>
            <a:r>
              <a:rPr lang="en-US" dirty="0" err="1"/>
              <a:t>NonNull</a:t>
            </a:r>
            <a:r>
              <a:rPr lang="en-US" dirty="0"/>
              <a:t> Task&lt;</a:t>
            </a:r>
            <a:r>
              <a:rPr lang="en-US" dirty="0" err="1"/>
              <a:t>AuthResult</a:t>
            </a:r>
            <a:r>
              <a:rPr lang="en-US" dirty="0"/>
              <a:t>&gt; task) {</a:t>
            </a:r>
          </a:p>
          <a:p>
            <a:r>
              <a:rPr lang="en-US" dirty="0"/>
              <a:t>                                </a:t>
            </a:r>
            <a:r>
              <a:rPr lang="en-US" dirty="0" err="1"/>
              <a:t>Toast.makeText</a:t>
            </a:r>
            <a:r>
              <a:rPr lang="en-US" dirty="0"/>
              <a:t>(</a:t>
            </a:r>
            <a:r>
              <a:rPr lang="en-US" dirty="0" err="1"/>
              <a:t>SignupActivity.this</a:t>
            </a:r>
            <a:r>
              <a:rPr lang="en-US" dirty="0"/>
              <a:t>, "</a:t>
            </a:r>
            <a:r>
              <a:rPr lang="en-US" dirty="0" err="1"/>
              <a:t>createUserWithEmail:onComplete</a:t>
            </a:r>
            <a:r>
              <a:rPr lang="en-US" dirty="0"/>
              <a:t>:" + </a:t>
            </a:r>
            <a:r>
              <a:rPr lang="en-US" dirty="0" err="1"/>
              <a:t>task.isSuccessful</a:t>
            </a:r>
            <a:r>
              <a:rPr lang="en-US" dirty="0"/>
              <a:t>(), </a:t>
            </a:r>
            <a:r>
              <a:rPr lang="en-US" dirty="0" err="1"/>
              <a:t>Toast.LENGTH_SHORT</a:t>
            </a:r>
            <a:r>
              <a:rPr lang="en-US" dirty="0"/>
              <a:t>).show();</a:t>
            </a:r>
          </a:p>
          <a:p>
            <a:r>
              <a:rPr lang="en-US" dirty="0"/>
              <a:t>                                </a:t>
            </a:r>
            <a:r>
              <a:rPr lang="en-US" dirty="0" err="1"/>
              <a:t>progressBar.setVisibility</a:t>
            </a:r>
            <a:r>
              <a:rPr lang="en-US" dirty="0"/>
              <a:t>(</a:t>
            </a:r>
            <a:r>
              <a:rPr lang="en-US" dirty="0" err="1"/>
              <a:t>View.GONE</a:t>
            </a:r>
            <a:r>
              <a:rPr lang="en-US" dirty="0"/>
              <a:t>);</a:t>
            </a:r>
          </a:p>
          <a:p>
            <a:r>
              <a:rPr lang="en-US" dirty="0"/>
              <a:t>                                // If sign in fails, display a message to the user. If sign in succeeds</a:t>
            </a:r>
          </a:p>
          <a:p>
            <a:r>
              <a:rPr lang="en-US" dirty="0"/>
              <a:t>                                // the auth state listener will be notified and logic to handle the</a:t>
            </a:r>
          </a:p>
          <a:p>
            <a:r>
              <a:rPr lang="en-US" dirty="0"/>
              <a:t>                                // signed in user can be handled in the listener.</a:t>
            </a:r>
          </a:p>
          <a:p>
            <a:r>
              <a:rPr lang="en-US" dirty="0"/>
              <a:t>                                if (!</a:t>
            </a:r>
            <a:r>
              <a:rPr lang="en-US" dirty="0" err="1"/>
              <a:t>task.isSuccessful</a:t>
            </a:r>
            <a:r>
              <a:rPr lang="en-US" dirty="0"/>
              <a:t>()) {</a:t>
            </a:r>
          </a:p>
          <a:p>
            <a:r>
              <a:rPr lang="en-US" dirty="0"/>
              <a:t>                                    </a:t>
            </a:r>
            <a:r>
              <a:rPr lang="en-US" dirty="0" err="1"/>
              <a:t>Toast.makeText</a:t>
            </a:r>
            <a:r>
              <a:rPr lang="en-US" dirty="0"/>
              <a:t>(</a:t>
            </a:r>
            <a:r>
              <a:rPr lang="en-US" dirty="0" err="1"/>
              <a:t>SignupActivity.this</a:t>
            </a:r>
            <a:r>
              <a:rPr lang="en-US" dirty="0"/>
              <a:t>, "Authentication failed." + </a:t>
            </a:r>
            <a:r>
              <a:rPr lang="en-US" dirty="0" err="1"/>
              <a:t>task.getException</a:t>
            </a:r>
            <a:r>
              <a:rPr lang="en-US" dirty="0"/>
              <a:t>(),</a:t>
            </a:r>
          </a:p>
          <a:p>
            <a:r>
              <a:rPr lang="en-US" dirty="0"/>
              <a:t>                                            </a:t>
            </a:r>
            <a:r>
              <a:rPr lang="en-US" dirty="0" err="1"/>
              <a:t>Toast.LENGTH_SHORT</a:t>
            </a:r>
            <a:r>
              <a:rPr lang="en-US" dirty="0"/>
              <a:t>).show();</a:t>
            </a:r>
          </a:p>
          <a:p>
            <a:r>
              <a:rPr lang="en-US" dirty="0"/>
              <a:t>                                } else {</a:t>
            </a:r>
          </a:p>
          <a:p>
            <a:r>
              <a:rPr lang="en-US" dirty="0"/>
              <a:t>                                    </a:t>
            </a:r>
            <a:r>
              <a:rPr lang="en-US" dirty="0" err="1"/>
              <a:t>startActivity</a:t>
            </a:r>
            <a:r>
              <a:rPr lang="en-US" dirty="0"/>
              <a:t>(new Intent(</a:t>
            </a:r>
            <a:r>
              <a:rPr lang="en-US" dirty="0" err="1"/>
              <a:t>SignupActivity.this</a:t>
            </a:r>
            <a:r>
              <a:rPr lang="en-US" dirty="0"/>
              <a:t>, </a:t>
            </a:r>
            <a:r>
              <a:rPr lang="en-US" dirty="0" err="1"/>
              <a:t>MainActivity.class</a:t>
            </a:r>
            <a:r>
              <a:rPr lang="en-US" dirty="0"/>
              <a:t>));</a:t>
            </a:r>
          </a:p>
          <a:p>
            <a:r>
              <a:rPr lang="en-US" dirty="0"/>
              <a:t>                                    finish();</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a:t>
            </a:r>
          </a:p>
          <a:p>
            <a:r>
              <a:rPr lang="en-US" dirty="0"/>
              <a:t>    @Override</a:t>
            </a:r>
          </a:p>
          <a:p>
            <a:r>
              <a:rPr lang="en-US" dirty="0"/>
              <a:t>    protected void </a:t>
            </a:r>
            <a:r>
              <a:rPr lang="en-US" dirty="0" err="1"/>
              <a:t>onResume</a:t>
            </a:r>
            <a:r>
              <a:rPr lang="en-US" dirty="0"/>
              <a:t>() {</a:t>
            </a:r>
          </a:p>
          <a:p>
            <a:r>
              <a:rPr lang="en-US" dirty="0"/>
              <a:t>        </a:t>
            </a:r>
            <a:r>
              <a:rPr lang="en-US" dirty="0" err="1"/>
              <a:t>super.onResume</a:t>
            </a:r>
            <a:r>
              <a:rPr lang="en-US" dirty="0"/>
              <a:t>();</a:t>
            </a:r>
          </a:p>
          <a:p>
            <a:r>
              <a:rPr lang="en-US" dirty="0"/>
              <a:t>        </a:t>
            </a:r>
            <a:r>
              <a:rPr lang="en-US" dirty="0" err="1"/>
              <a:t>progressBar.setVisibility</a:t>
            </a:r>
            <a:r>
              <a:rPr lang="en-US" dirty="0"/>
              <a:t>(</a:t>
            </a:r>
            <a:r>
              <a:rPr lang="en-US" dirty="0" err="1"/>
              <a:t>View.GONE</a:t>
            </a:r>
            <a:r>
              <a:rPr lang="en-US" dirty="0"/>
              <a:t>);</a:t>
            </a:r>
          </a:p>
          <a:p>
            <a:r>
              <a:rPr lang="en-US" dirty="0"/>
              <a:t>    }</a:t>
            </a:r>
          </a:p>
          <a:p>
            <a:r>
              <a:rPr lang="en-US" dirty="0"/>
              <a:t>}</a:t>
            </a:r>
          </a:p>
        </p:txBody>
      </p:sp>
      <p:sp>
        <p:nvSpPr>
          <p:cNvPr id="4" name="Slide Number Placeholder 3"/>
          <p:cNvSpPr>
            <a:spLocks noGrp="1"/>
          </p:cNvSpPr>
          <p:nvPr>
            <p:ph type="sldNum" sz="quarter" idx="5"/>
          </p:nvPr>
        </p:nvSpPr>
        <p:spPr/>
        <p:txBody>
          <a:bodyPr/>
          <a:lstStyle/>
          <a:p>
            <a:fld id="{8774716F-622E-DE4A-AF94-7A511D9A9671}" type="slidenum">
              <a:rPr lang="en-US" smtClean="0"/>
              <a:t>27</a:t>
            </a:fld>
            <a:endParaRPr lang="en-US"/>
          </a:p>
        </p:txBody>
      </p:sp>
    </p:spTree>
    <p:extLst>
      <p:ext uri="{BB962C8B-B14F-4D97-AF65-F5344CB8AC3E}">
        <p14:creationId xmlns:p14="http://schemas.microsoft.com/office/powerpoint/2010/main" val="1305476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CODE:</a:t>
            </a:r>
          </a:p>
          <a:p>
            <a:endParaRPr lang="en-US" dirty="0"/>
          </a:p>
          <a:p>
            <a:r>
              <a:rPr lang="en-US" dirty="0"/>
              <a:t>&lt;?xml version="1.0" encoding="utf-8"?&gt;</a:t>
            </a:r>
          </a:p>
          <a:p>
            <a:r>
              <a:rPr lang="en-US" dirty="0"/>
              <a:t>&lt;</a:t>
            </a:r>
            <a:r>
              <a:rPr lang="en-US" dirty="0" err="1"/>
              <a:t>android.support.design.widget.CoordinatorLayout</a:t>
            </a:r>
            <a:r>
              <a:rPr lang="en-US" dirty="0"/>
              <a:t> </a:t>
            </a:r>
            <a:r>
              <a:rPr lang="en-US" dirty="0" err="1"/>
              <a:t>xmlns:android</a:t>
            </a:r>
            <a:r>
              <a:rPr lang="en-US" dirty="0"/>
              <a:t>="http://</a:t>
            </a:r>
            <a:r>
              <a:rPr lang="en-US" dirty="0" err="1"/>
              <a:t>schemas.android.com</a:t>
            </a:r>
            <a:r>
              <a:rPr lang="en-US" dirty="0"/>
              <a:t>/</a:t>
            </a:r>
            <a:r>
              <a:rPr lang="en-US" dirty="0" err="1"/>
              <a:t>apk</a:t>
            </a:r>
            <a:r>
              <a:rPr lang="en-US" dirty="0"/>
              <a:t>/res/android"</a:t>
            </a:r>
          </a:p>
          <a:p>
            <a:r>
              <a:rPr lang="en-US" dirty="0"/>
              <a:t>    </a:t>
            </a:r>
            <a:r>
              <a:rPr lang="en-US" dirty="0" err="1"/>
              <a:t>xmlns:app</a:t>
            </a:r>
            <a:r>
              <a:rPr lang="en-US" dirty="0"/>
              <a:t>="http://</a:t>
            </a:r>
            <a:r>
              <a:rPr lang="en-US" dirty="0" err="1"/>
              <a:t>schemas.android.com</a:t>
            </a:r>
            <a:r>
              <a:rPr lang="en-US" dirty="0"/>
              <a:t>/</a:t>
            </a:r>
            <a:r>
              <a:rPr lang="en-US" dirty="0" err="1"/>
              <a:t>apk</a:t>
            </a:r>
            <a:r>
              <a:rPr lang="en-US" dirty="0"/>
              <a:t>/res-auto"</a:t>
            </a:r>
          </a:p>
          <a:p>
            <a:r>
              <a:rPr lang="en-US" dirty="0"/>
              <a:t>    </a:t>
            </a:r>
            <a:r>
              <a:rPr lang="en-US" dirty="0" err="1"/>
              <a:t>xmlns:tools</a:t>
            </a:r>
            <a:r>
              <a:rPr lang="en-US" dirty="0"/>
              <a:t>="http://</a:t>
            </a:r>
            <a:r>
              <a:rPr lang="en-US" dirty="0" err="1"/>
              <a:t>schemas.android.com</a:t>
            </a:r>
            <a:r>
              <a:rPr lang="en-US" dirty="0"/>
              <a:t>/tools"</a:t>
            </a:r>
          </a:p>
          <a:p>
            <a:r>
              <a:rPr lang="en-US" dirty="0"/>
              <a:t>    </a:t>
            </a:r>
            <a:r>
              <a:rPr lang="en-US" dirty="0" err="1"/>
              <a:t>android:layout_width</a:t>
            </a:r>
            <a:r>
              <a:rPr lang="en-US" dirty="0"/>
              <a:t>="</a:t>
            </a:r>
            <a:r>
              <a:rPr lang="en-US" dirty="0" err="1"/>
              <a:t>match_parent</a:t>
            </a:r>
            <a:r>
              <a:rPr lang="en-US" dirty="0"/>
              <a:t>"</a:t>
            </a:r>
          </a:p>
          <a:p>
            <a:r>
              <a:rPr lang="en-US" dirty="0"/>
              <a:t>    </a:t>
            </a:r>
            <a:r>
              <a:rPr lang="en-US" dirty="0" err="1"/>
              <a:t>android:layout_height</a:t>
            </a:r>
            <a:r>
              <a:rPr lang="en-US" dirty="0"/>
              <a:t>="</a:t>
            </a:r>
            <a:r>
              <a:rPr lang="en-US" dirty="0" err="1"/>
              <a:t>match_parent</a:t>
            </a:r>
            <a:r>
              <a:rPr lang="en-US" dirty="0"/>
              <a:t>"</a:t>
            </a:r>
          </a:p>
          <a:p>
            <a:r>
              <a:rPr lang="en-US" dirty="0"/>
              <a:t>    </a:t>
            </a:r>
            <a:r>
              <a:rPr lang="en-US" dirty="0" err="1"/>
              <a:t>android:fitsSystemWindows</a:t>
            </a:r>
            <a:r>
              <a:rPr lang="en-US" dirty="0"/>
              <a:t>="true"</a:t>
            </a:r>
          </a:p>
          <a:p>
            <a:r>
              <a:rPr lang="en-US" dirty="0"/>
              <a:t>    </a:t>
            </a:r>
            <a:r>
              <a:rPr lang="en-US" dirty="0" err="1"/>
              <a:t>tools:context</a:t>
            </a:r>
            <a:r>
              <a:rPr lang="en-US" dirty="0"/>
              <a:t>="</a:t>
            </a:r>
            <a:r>
              <a:rPr lang="en-US" dirty="0" err="1"/>
              <a:t>info.androidhive.firebase.LoginActivity</a:t>
            </a:r>
            <a:r>
              <a:rPr lang="en-US" dirty="0"/>
              <a:t>"&gt;</a:t>
            </a:r>
          </a:p>
          <a:p>
            <a:r>
              <a:rPr lang="en-US" dirty="0"/>
              <a:t> </a:t>
            </a:r>
          </a:p>
          <a:p>
            <a:r>
              <a:rPr lang="en-US" dirty="0"/>
              <a:t>    &lt;</a:t>
            </a:r>
            <a:r>
              <a:rPr lang="en-US" dirty="0" err="1"/>
              <a:t>LinearLayout</a:t>
            </a:r>
            <a:endParaRPr lang="en-US" dirty="0"/>
          </a:p>
          <a:p>
            <a:r>
              <a:rPr lang="en-US" dirty="0"/>
              <a:t>        </a:t>
            </a:r>
            <a:r>
              <a:rPr lang="en-US" dirty="0" err="1"/>
              <a:t>android:layout_width</a:t>
            </a:r>
            <a:r>
              <a:rPr lang="en-US" dirty="0"/>
              <a:t>="</a:t>
            </a:r>
            <a:r>
              <a:rPr lang="en-US" dirty="0" err="1"/>
              <a:t>fill_parent</a:t>
            </a:r>
            <a:r>
              <a:rPr lang="en-US" dirty="0"/>
              <a:t>"</a:t>
            </a:r>
          </a:p>
          <a:p>
            <a:r>
              <a:rPr lang="en-US" dirty="0"/>
              <a:t>        </a:t>
            </a:r>
            <a:r>
              <a:rPr lang="en-US" dirty="0" err="1"/>
              <a:t>android:layout_height</a:t>
            </a:r>
            <a:r>
              <a:rPr lang="en-US" dirty="0"/>
              <a:t>="</a:t>
            </a:r>
            <a:r>
              <a:rPr lang="en-US" dirty="0" err="1"/>
              <a:t>fill_parent</a:t>
            </a:r>
            <a:r>
              <a:rPr lang="en-US" dirty="0"/>
              <a:t>"</a:t>
            </a:r>
          </a:p>
          <a:p>
            <a:r>
              <a:rPr lang="en-US" dirty="0"/>
              <a:t>        </a:t>
            </a:r>
            <a:r>
              <a:rPr lang="en-US" dirty="0" err="1"/>
              <a:t>android:background</a:t>
            </a:r>
            <a:r>
              <a:rPr lang="en-US" dirty="0"/>
              <a:t>="@color/</a:t>
            </a:r>
            <a:r>
              <a:rPr lang="en-US" dirty="0" err="1"/>
              <a:t>colorPrimary</a:t>
            </a:r>
            <a:r>
              <a:rPr lang="en-US" dirty="0"/>
              <a:t>"</a:t>
            </a:r>
          </a:p>
          <a:p>
            <a:r>
              <a:rPr lang="en-US" dirty="0"/>
              <a:t>        </a:t>
            </a:r>
            <a:r>
              <a:rPr lang="en-US" dirty="0" err="1"/>
              <a:t>android:gravity</a:t>
            </a:r>
            <a:r>
              <a:rPr lang="en-US" dirty="0"/>
              <a:t>="center"</a:t>
            </a:r>
          </a:p>
          <a:p>
            <a:r>
              <a:rPr lang="en-US" dirty="0"/>
              <a:t>        </a:t>
            </a:r>
            <a:r>
              <a:rPr lang="en-US" dirty="0" err="1"/>
              <a:t>android:orientation</a:t>
            </a:r>
            <a:r>
              <a:rPr lang="en-US" dirty="0"/>
              <a:t>="vertical"</a:t>
            </a:r>
          </a:p>
          <a:p>
            <a:r>
              <a:rPr lang="en-US" dirty="0"/>
              <a:t>        </a:t>
            </a:r>
            <a:r>
              <a:rPr lang="en-US" dirty="0" err="1"/>
              <a:t>android:padding</a:t>
            </a:r>
            <a:r>
              <a:rPr lang="en-US" dirty="0"/>
              <a:t>="@</a:t>
            </a:r>
            <a:r>
              <a:rPr lang="en-US" dirty="0" err="1"/>
              <a:t>dimen</a:t>
            </a:r>
            <a:r>
              <a:rPr lang="en-US" dirty="0"/>
              <a:t>/</a:t>
            </a:r>
            <a:r>
              <a:rPr lang="en-US" dirty="0" err="1"/>
              <a:t>activity_horizontal_margin</a:t>
            </a:r>
            <a:r>
              <a:rPr lang="en-US" dirty="0"/>
              <a:t>"&gt;</a:t>
            </a:r>
          </a:p>
          <a:p>
            <a:r>
              <a:rPr lang="en-US" dirty="0"/>
              <a:t> </a:t>
            </a:r>
          </a:p>
          <a:p>
            <a:r>
              <a:rPr lang="en-US" dirty="0"/>
              <a:t> </a:t>
            </a:r>
          </a:p>
          <a:p>
            <a:r>
              <a:rPr lang="en-US" dirty="0"/>
              <a:t>        &lt;</a:t>
            </a:r>
            <a:r>
              <a:rPr lang="en-US" dirty="0" err="1"/>
              <a:t>ImageView</a:t>
            </a:r>
            <a:endParaRPr lang="en-US" dirty="0"/>
          </a:p>
          <a:p>
            <a:r>
              <a:rPr lang="en-US" dirty="0"/>
              <a:t>            </a:t>
            </a:r>
            <a:r>
              <a:rPr lang="en-US" dirty="0" err="1"/>
              <a:t>android:layout_width</a:t>
            </a:r>
            <a:r>
              <a:rPr lang="en-US" dirty="0"/>
              <a:t>="@</a:t>
            </a:r>
            <a:r>
              <a:rPr lang="en-US" dirty="0" err="1"/>
              <a:t>dimen</a:t>
            </a:r>
            <a:r>
              <a:rPr lang="en-US" dirty="0"/>
              <a:t>/</a:t>
            </a:r>
            <a:r>
              <a:rPr lang="en-US" dirty="0" err="1"/>
              <a:t>logo_w_h</a:t>
            </a:r>
            <a:r>
              <a:rPr lang="en-US" dirty="0"/>
              <a:t>"</a:t>
            </a:r>
          </a:p>
          <a:p>
            <a:r>
              <a:rPr lang="en-US" dirty="0"/>
              <a:t>            </a:t>
            </a:r>
            <a:r>
              <a:rPr lang="en-US" dirty="0" err="1"/>
              <a:t>android:layout_height</a:t>
            </a:r>
            <a:r>
              <a:rPr lang="en-US" dirty="0"/>
              <a:t>="@</a:t>
            </a:r>
            <a:r>
              <a:rPr lang="en-US" dirty="0" err="1"/>
              <a:t>dimen</a:t>
            </a:r>
            <a:r>
              <a:rPr lang="en-US" dirty="0"/>
              <a:t>/</a:t>
            </a:r>
            <a:r>
              <a:rPr lang="en-US" dirty="0" err="1"/>
              <a:t>logo_w_h</a:t>
            </a:r>
            <a:r>
              <a:rPr lang="en-US" dirty="0"/>
              <a:t>"</a:t>
            </a:r>
          </a:p>
          <a:p>
            <a:r>
              <a:rPr lang="en-US" dirty="0"/>
              <a:t>            </a:t>
            </a:r>
            <a:r>
              <a:rPr lang="en-US" dirty="0" err="1"/>
              <a:t>android:layout_gravity</a:t>
            </a:r>
            <a:r>
              <a:rPr lang="en-US" dirty="0"/>
              <a:t>="</a:t>
            </a:r>
            <a:r>
              <a:rPr lang="en-US" dirty="0" err="1"/>
              <a:t>center_horizontal</a:t>
            </a:r>
            <a:r>
              <a:rPr lang="en-US" dirty="0"/>
              <a:t>"</a:t>
            </a:r>
          </a:p>
          <a:p>
            <a:r>
              <a:rPr lang="en-US" dirty="0"/>
              <a:t>            </a:t>
            </a:r>
            <a:r>
              <a:rPr lang="en-US" dirty="0" err="1"/>
              <a:t>android:layout_marginBottom</a:t>
            </a:r>
            <a:r>
              <a:rPr lang="en-US" dirty="0"/>
              <a:t>="30dp"</a:t>
            </a:r>
          </a:p>
          <a:p>
            <a:r>
              <a:rPr lang="en-US" dirty="0"/>
              <a:t>            </a:t>
            </a:r>
            <a:r>
              <a:rPr lang="en-US" dirty="0" err="1"/>
              <a:t>android:src</a:t>
            </a:r>
            <a:r>
              <a:rPr lang="en-US" dirty="0"/>
              <a:t>="@mipmap/</a:t>
            </a:r>
            <a:r>
              <a:rPr lang="en-US" dirty="0" err="1"/>
              <a:t>ic_launcher</a:t>
            </a:r>
            <a:r>
              <a:rPr lang="en-US" dirty="0"/>
              <a:t>" /&gt;</a:t>
            </a:r>
          </a:p>
          <a:p>
            <a:r>
              <a:rPr lang="en-US" dirty="0"/>
              <a:t> </a:t>
            </a:r>
          </a:p>
          <a:p>
            <a:r>
              <a:rPr lang="en-US" dirty="0"/>
              <a:t>        &lt;</a:t>
            </a:r>
            <a:r>
              <a:rPr lang="en-US" dirty="0" err="1"/>
              <a:t>android.support.design.widget.TextInputLayout</a:t>
            </a:r>
            <a:endParaRPr lang="en-US" dirty="0"/>
          </a:p>
          <a:p>
            <a:r>
              <a:rPr lang="en-US" dirty="0"/>
              <a:t>            </a:t>
            </a:r>
            <a:r>
              <a:rPr lang="en-US" dirty="0" err="1"/>
              <a:t>android:layout_width</a:t>
            </a:r>
            <a:r>
              <a:rPr lang="en-US" dirty="0"/>
              <a:t>="</a:t>
            </a:r>
            <a:r>
              <a:rPr lang="en-US" dirty="0" err="1"/>
              <a:t>match_parent</a:t>
            </a:r>
            <a:r>
              <a:rPr lang="en-US" dirty="0"/>
              <a:t>"</a:t>
            </a:r>
          </a:p>
          <a:p>
            <a:r>
              <a:rPr lang="en-US" dirty="0"/>
              <a:t>            </a:t>
            </a:r>
            <a:r>
              <a:rPr lang="en-US" dirty="0" err="1"/>
              <a:t>android:layout_height</a:t>
            </a:r>
            <a:r>
              <a:rPr lang="en-US" dirty="0"/>
              <a:t>="</a:t>
            </a:r>
            <a:r>
              <a:rPr lang="en-US" dirty="0" err="1"/>
              <a:t>wrap_content</a:t>
            </a:r>
            <a:r>
              <a:rPr lang="en-US" dirty="0"/>
              <a:t>"&gt;</a:t>
            </a:r>
          </a:p>
          <a:p>
            <a:r>
              <a:rPr lang="en-US" dirty="0"/>
              <a:t> </a:t>
            </a:r>
          </a:p>
          <a:p>
            <a:r>
              <a:rPr lang="en-US" dirty="0"/>
              <a:t>            &lt;</a:t>
            </a:r>
            <a:r>
              <a:rPr lang="en-US" dirty="0" err="1"/>
              <a:t>EditText</a:t>
            </a:r>
            <a:endParaRPr lang="en-US" dirty="0"/>
          </a:p>
          <a:p>
            <a:r>
              <a:rPr lang="en-US" dirty="0"/>
              <a:t>                </a:t>
            </a:r>
            <a:r>
              <a:rPr lang="en-US" dirty="0" err="1"/>
              <a:t>android:id</a:t>
            </a:r>
            <a:r>
              <a:rPr lang="en-US" dirty="0"/>
              <a:t>="@+id/email"</a:t>
            </a:r>
          </a:p>
          <a:p>
            <a:r>
              <a:rPr lang="en-US" dirty="0"/>
              <a:t>                </a:t>
            </a:r>
            <a:r>
              <a:rPr lang="en-US" dirty="0" err="1"/>
              <a:t>android:layout_width</a:t>
            </a:r>
            <a:r>
              <a:rPr lang="en-US" dirty="0"/>
              <a:t>="</a:t>
            </a:r>
            <a:r>
              <a:rPr lang="en-US" dirty="0" err="1"/>
              <a:t>match_parent</a:t>
            </a:r>
            <a:r>
              <a:rPr lang="en-US" dirty="0"/>
              <a:t>"</a:t>
            </a:r>
          </a:p>
          <a:p>
            <a:r>
              <a:rPr lang="en-US" dirty="0"/>
              <a:t>                </a:t>
            </a:r>
            <a:r>
              <a:rPr lang="en-US" dirty="0" err="1"/>
              <a:t>android:layout_height</a:t>
            </a:r>
            <a:r>
              <a:rPr lang="en-US" dirty="0"/>
              <a:t>="</a:t>
            </a:r>
            <a:r>
              <a:rPr lang="en-US" dirty="0" err="1"/>
              <a:t>wrap_content</a:t>
            </a:r>
            <a:r>
              <a:rPr lang="en-US" dirty="0"/>
              <a:t>"</a:t>
            </a:r>
          </a:p>
          <a:p>
            <a:r>
              <a:rPr lang="en-US" dirty="0"/>
              <a:t>                </a:t>
            </a:r>
            <a:r>
              <a:rPr lang="en-US" dirty="0" err="1"/>
              <a:t>android:layout_marginBottom</a:t>
            </a:r>
            <a:r>
              <a:rPr lang="en-US" dirty="0"/>
              <a:t>="10dp"</a:t>
            </a:r>
          </a:p>
          <a:p>
            <a:r>
              <a:rPr lang="en-US" dirty="0"/>
              <a:t>                </a:t>
            </a:r>
            <a:r>
              <a:rPr lang="en-US" dirty="0" err="1"/>
              <a:t>android:hint</a:t>
            </a:r>
            <a:r>
              <a:rPr lang="en-US" dirty="0"/>
              <a:t>="@string/</a:t>
            </a:r>
            <a:r>
              <a:rPr lang="en-US" dirty="0" err="1"/>
              <a:t>hint_email</a:t>
            </a:r>
            <a:r>
              <a:rPr lang="en-US" dirty="0"/>
              <a:t>"</a:t>
            </a:r>
          </a:p>
          <a:p>
            <a:r>
              <a:rPr lang="en-US" dirty="0"/>
              <a:t>                </a:t>
            </a:r>
            <a:r>
              <a:rPr lang="en-US" dirty="0" err="1"/>
              <a:t>android:inputType</a:t>
            </a:r>
            <a:r>
              <a:rPr lang="en-US" dirty="0"/>
              <a:t>="</a:t>
            </a:r>
            <a:r>
              <a:rPr lang="en-US" dirty="0" err="1"/>
              <a:t>textEmailAddress</a:t>
            </a:r>
            <a:r>
              <a:rPr lang="en-US" dirty="0"/>
              <a:t>"</a:t>
            </a:r>
          </a:p>
          <a:p>
            <a:r>
              <a:rPr lang="en-US" dirty="0"/>
              <a:t>                </a:t>
            </a:r>
            <a:r>
              <a:rPr lang="en-US" dirty="0" err="1"/>
              <a:t>android:textColor</a:t>
            </a:r>
            <a:r>
              <a:rPr lang="en-US" dirty="0"/>
              <a:t>="@</a:t>
            </a:r>
            <a:r>
              <a:rPr lang="en-US" dirty="0" err="1"/>
              <a:t>android:color</a:t>
            </a:r>
            <a:r>
              <a:rPr lang="en-US" dirty="0"/>
              <a:t>/white"</a:t>
            </a:r>
          </a:p>
          <a:p>
            <a:r>
              <a:rPr lang="en-US" dirty="0"/>
              <a:t>                </a:t>
            </a:r>
            <a:r>
              <a:rPr lang="en-US" dirty="0" err="1"/>
              <a:t>android:textColorHint</a:t>
            </a:r>
            <a:r>
              <a:rPr lang="en-US" dirty="0"/>
              <a:t>="@</a:t>
            </a:r>
            <a:r>
              <a:rPr lang="en-US" dirty="0" err="1"/>
              <a:t>android:color</a:t>
            </a:r>
            <a:r>
              <a:rPr lang="en-US" dirty="0"/>
              <a:t>/white" /&gt;</a:t>
            </a:r>
          </a:p>
          <a:p>
            <a:r>
              <a:rPr lang="en-US" dirty="0"/>
              <a:t>        &lt;/</a:t>
            </a:r>
            <a:r>
              <a:rPr lang="en-US" dirty="0" err="1"/>
              <a:t>android.support.design.widget.TextInputLayout</a:t>
            </a:r>
            <a:r>
              <a:rPr lang="en-US" dirty="0"/>
              <a:t>&gt;</a:t>
            </a:r>
          </a:p>
          <a:p>
            <a:r>
              <a:rPr lang="en-US" dirty="0"/>
              <a:t> </a:t>
            </a:r>
          </a:p>
          <a:p>
            <a:r>
              <a:rPr lang="en-US" dirty="0"/>
              <a:t>        &lt;</a:t>
            </a:r>
            <a:r>
              <a:rPr lang="en-US" dirty="0" err="1"/>
              <a:t>android.support.design.widget.TextInputLayout</a:t>
            </a:r>
            <a:endParaRPr lang="en-US" dirty="0"/>
          </a:p>
          <a:p>
            <a:r>
              <a:rPr lang="en-US" dirty="0"/>
              <a:t>            </a:t>
            </a:r>
            <a:r>
              <a:rPr lang="en-US" dirty="0" err="1"/>
              <a:t>android:layout_width</a:t>
            </a:r>
            <a:r>
              <a:rPr lang="en-US" dirty="0"/>
              <a:t>="</a:t>
            </a:r>
            <a:r>
              <a:rPr lang="en-US" dirty="0" err="1"/>
              <a:t>match_parent</a:t>
            </a:r>
            <a:r>
              <a:rPr lang="en-US" dirty="0"/>
              <a:t>"</a:t>
            </a:r>
          </a:p>
          <a:p>
            <a:r>
              <a:rPr lang="en-US" dirty="0"/>
              <a:t>            </a:t>
            </a:r>
            <a:r>
              <a:rPr lang="en-US" dirty="0" err="1"/>
              <a:t>android:layout_height</a:t>
            </a:r>
            <a:r>
              <a:rPr lang="en-US" dirty="0"/>
              <a:t>="</a:t>
            </a:r>
            <a:r>
              <a:rPr lang="en-US" dirty="0" err="1"/>
              <a:t>wrap_content</a:t>
            </a:r>
            <a:r>
              <a:rPr lang="en-US" dirty="0"/>
              <a:t>"&gt;</a:t>
            </a:r>
          </a:p>
          <a:p>
            <a:r>
              <a:rPr lang="en-US" dirty="0"/>
              <a:t> </a:t>
            </a:r>
          </a:p>
          <a:p>
            <a:r>
              <a:rPr lang="en-US" dirty="0"/>
              <a:t>            &lt;</a:t>
            </a:r>
            <a:r>
              <a:rPr lang="en-US" dirty="0" err="1"/>
              <a:t>EditText</a:t>
            </a:r>
            <a:endParaRPr lang="en-US" dirty="0"/>
          </a:p>
          <a:p>
            <a:r>
              <a:rPr lang="en-US" dirty="0"/>
              <a:t>                </a:t>
            </a:r>
            <a:r>
              <a:rPr lang="en-US" dirty="0" err="1"/>
              <a:t>android:id</a:t>
            </a:r>
            <a:r>
              <a:rPr lang="en-US" dirty="0"/>
              <a:t>="@+id/password"</a:t>
            </a:r>
          </a:p>
          <a:p>
            <a:r>
              <a:rPr lang="en-US" dirty="0"/>
              <a:t>                </a:t>
            </a:r>
            <a:r>
              <a:rPr lang="en-US" dirty="0" err="1"/>
              <a:t>android:layout_width</a:t>
            </a:r>
            <a:r>
              <a:rPr lang="en-US" dirty="0"/>
              <a:t>="</a:t>
            </a:r>
            <a:r>
              <a:rPr lang="en-US" dirty="0" err="1"/>
              <a:t>fill_parent</a:t>
            </a:r>
            <a:r>
              <a:rPr lang="en-US" dirty="0"/>
              <a:t>"</a:t>
            </a:r>
          </a:p>
          <a:p>
            <a:r>
              <a:rPr lang="en-US" dirty="0"/>
              <a:t>                </a:t>
            </a:r>
            <a:r>
              <a:rPr lang="en-US" dirty="0" err="1"/>
              <a:t>android:layout_height</a:t>
            </a:r>
            <a:r>
              <a:rPr lang="en-US" dirty="0"/>
              <a:t>="</a:t>
            </a:r>
            <a:r>
              <a:rPr lang="en-US" dirty="0" err="1"/>
              <a:t>wrap_content</a:t>
            </a:r>
            <a:r>
              <a:rPr lang="en-US" dirty="0"/>
              <a:t>"</a:t>
            </a:r>
          </a:p>
          <a:p>
            <a:r>
              <a:rPr lang="en-US" dirty="0"/>
              <a:t>                </a:t>
            </a:r>
            <a:r>
              <a:rPr lang="en-US" dirty="0" err="1"/>
              <a:t>android:layout_marginBottom</a:t>
            </a:r>
            <a:r>
              <a:rPr lang="en-US" dirty="0"/>
              <a:t>="10dp"</a:t>
            </a:r>
          </a:p>
          <a:p>
            <a:r>
              <a:rPr lang="en-US" dirty="0"/>
              <a:t>                </a:t>
            </a:r>
            <a:r>
              <a:rPr lang="en-US" dirty="0" err="1"/>
              <a:t>android:hint</a:t>
            </a:r>
            <a:r>
              <a:rPr lang="en-US" dirty="0"/>
              <a:t>="@string/</a:t>
            </a:r>
            <a:r>
              <a:rPr lang="en-US" dirty="0" err="1"/>
              <a:t>hint_password</a:t>
            </a:r>
            <a:r>
              <a:rPr lang="en-US" dirty="0"/>
              <a:t>"</a:t>
            </a:r>
          </a:p>
          <a:p>
            <a:r>
              <a:rPr lang="en-US" dirty="0"/>
              <a:t>                </a:t>
            </a:r>
            <a:r>
              <a:rPr lang="en-US" dirty="0" err="1"/>
              <a:t>android:inputType</a:t>
            </a:r>
            <a:r>
              <a:rPr lang="en-US" dirty="0"/>
              <a:t>="</a:t>
            </a:r>
            <a:r>
              <a:rPr lang="en-US" dirty="0" err="1"/>
              <a:t>textPassword</a:t>
            </a:r>
            <a:r>
              <a:rPr lang="en-US" dirty="0"/>
              <a:t>"</a:t>
            </a:r>
          </a:p>
          <a:p>
            <a:r>
              <a:rPr lang="en-US" dirty="0"/>
              <a:t>                </a:t>
            </a:r>
            <a:r>
              <a:rPr lang="en-US" dirty="0" err="1"/>
              <a:t>android:textColor</a:t>
            </a:r>
            <a:r>
              <a:rPr lang="en-US" dirty="0"/>
              <a:t>="@</a:t>
            </a:r>
            <a:r>
              <a:rPr lang="en-US" dirty="0" err="1"/>
              <a:t>android:color</a:t>
            </a:r>
            <a:r>
              <a:rPr lang="en-US" dirty="0"/>
              <a:t>/white"</a:t>
            </a:r>
          </a:p>
          <a:p>
            <a:r>
              <a:rPr lang="en-US" dirty="0"/>
              <a:t>                </a:t>
            </a:r>
            <a:r>
              <a:rPr lang="en-US" dirty="0" err="1"/>
              <a:t>android:textColorHint</a:t>
            </a:r>
            <a:r>
              <a:rPr lang="en-US" dirty="0"/>
              <a:t>="@</a:t>
            </a:r>
            <a:r>
              <a:rPr lang="en-US" dirty="0" err="1"/>
              <a:t>android:color</a:t>
            </a:r>
            <a:r>
              <a:rPr lang="en-US" dirty="0"/>
              <a:t>/white" /&gt;</a:t>
            </a:r>
          </a:p>
          <a:p>
            <a:r>
              <a:rPr lang="en-US" dirty="0"/>
              <a:t>        &lt;/</a:t>
            </a:r>
            <a:r>
              <a:rPr lang="en-US" dirty="0" err="1"/>
              <a:t>android.support.design.widget.TextInputLayout</a:t>
            </a:r>
            <a:r>
              <a:rPr lang="en-US" dirty="0"/>
              <a:t>&gt;</a:t>
            </a:r>
          </a:p>
          <a:p>
            <a:r>
              <a:rPr lang="en-US" dirty="0"/>
              <a:t> </a:t>
            </a:r>
          </a:p>
          <a:p>
            <a:r>
              <a:rPr lang="en-US" dirty="0"/>
              <a:t>        &lt;!-- Login Button --&gt;</a:t>
            </a:r>
          </a:p>
          <a:p>
            <a:r>
              <a:rPr lang="en-US" dirty="0"/>
              <a:t> </a:t>
            </a:r>
          </a:p>
          <a:p>
            <a:r>
              <a:rPr lang="en-US" dirty="0"/>
              <a:t>        &lt;Button</a:t>
            </a:r>
          </a:p>
          <a:p>
            <a:r>
              <a:rPr lang="en-US" dirty="0"/>
              <a:t>            </a:t>
            </a:r>
            <a:r>
              <a:rPr lang="en-US" dirty="0" err="1"/>
              <a:t>android:id</a:t>
            </a:r>
            <a:r>
              <a:rPr lang="en-US" dirty="0"/>
              <a:t>="@+id/</a:t>
            </a:r>
            <a:r>
              <a:rPr lang="en-US" dirty="0" err="1"/>
              <a:t>btn_login</a:t>
            </a:r>
            <a:r>
              <a:rPr lang="en-US" dirty="0"/>
              <a:t>"</a:t>
            </a:r>
          </a:p>
          <a:p>
            <a:r>
              <a:rPr lang="en-US" dirty="0"/>
              <a:t>            </a:t>
            </a:r>
            <a:r>
              <a:rPr lang="en-US" dirty="0" err="1"/>
              <a:t>android:layout_width</a:t>
            </a:r>
            <a:r>
              <a:rPr lang="en-US" dirty="0"/>
              <a:t>="</a:t>
            </a:r>
            <a:r>
              <a:rPr lang="en-US" dirty="0" err="1"/>
              <a:t>fill_parent</a:t>
            </a:r>
            <a:r>
              <a:rPr lang="en-US" dirty="0"/>
              <a:t>"</a:t>
            </a:r>
          </a:p>
          <a:p>
            <a:r>
              <a:rPr lang="en-US" dirty="0"/>
              <a:t>            </a:t>
            </a:r>
            <a:r>
              <a:rPr lang="en-US" dirty="0" err="1"/>
              <a:t>android:layout_height</a:t>
            </a:r>
            <a:r>
              <a:rPr lang="en-US" dirty="0"/>
              <a:t>="</a:t>
            </a:r>
            <a:r>
              <a:rPr lang="en-US" dirty="0" err="1"/>
              <a:t>wrap_content</a:t>
            </a:r>
            <a:r>
              <a:rPr lang="en-US" dirty="0"/>
              <a:t>"</a:t>
            </a:r>
          </a:p>
          <a:p>
            <a:r>
              <a:rPr lang="en-US" dirty="0"/>
              <a:t>            </a:t>
            </a:r>
            <a:r>
              <a:rPr lang="en-US" dirty="0" err="1"/>
              <a:t>android:layout_marginTop</a:t>
            </a:r>
            <a:r>
              <a:rPr lang="en-US" dirty="0"/>
              <a:t>="20dip"</a:t>
            </a:r>
          </a:p>
          <a:p>
            <a:r>
              <a:rPr lang="en-US" dirty="0"/>
              <a:t>            </a:t>
            </a:r>
            <a:r>
              <a:rPr lang="en-US" dirty="0" err="1"/>
              <a:t>android:background</a:t>
            </a:r>
            <a:r>
              <a:rPr lang="en-US" dirty="0"/>
              <a:t>="@color/</a:t>
            </a:r>
            <a:r>
              <a:rPr lang="en-US" dirty="0" err="1"/>
              <a:t>colorAccent</a:t>
            </a:r>
            <a:r>
              <a:rPr lang="en-US" dirty="0"/>
              <a:t>"</a:t>
            </a:r>
          </a:p>
          <a:p>
            <a:r>
              <a:rPr lang="en-US" dirty="0"/>
              <a:t>            </a:t>
            </a:r>
            <a:r>
              <a:rPr lang="en-US" dirty="0" err="1"/>
              <a:t>android:text</a:t>
            </a:r>
            <a:r>
              <a:rPr lang="en-US" dirty="0"/>
              <a:t>="@string/</a:t>
            </a:r>
            <a:r>
              <a:rPr lang="en-US" dirty="0" err="1"/>
              <a:t>btn_login</a:t>
            </a:r>
            <a:r>
              <a:rPr lang="en-US" dirty="0"/>
              <a:t>"</a:t>
            </a:r>
          </a:p>
          <a:p>
            <a:r>
              <a:rPr lang="en-US" dirty="0"/>
              <a:t>            </a:t>
            </a:r>
            <a:r>
              <a:rPr lang="en-US" dirty="0" err="1"/>
              <a:t>android:textColor</a:t>
            </a:r>
            <a:r>
              <a:rPr lang="en-US" dirty="0"/>
              <a:t>="@</a:t>
            </a:r>
            <a:r>
              <a:rPr lang="en-US" dirty="0" err="1"/>
              <a:t>android:color</a:t>
            </a:r>
            <a:r>
              <a:rPr lang="en-US" dirty="0"/>
              <a:t>/black" /&gt;</a:t>
            </a:r>
          </a:p>
          <a:p>
            <a:r>
              <a:rPr lang="en-US" dirty="0"/>
              <a:t> </a:t>
            </a:r>
          </a:p>
          <a:p>
            <a:r>
              <a:rPr lang="en-US" dirty="0"/>
              <a:t>        &lt;Button</a:t>
            </a:r>
          </a:p>
          <a:p>
            <a:r>
              <a:rPr lang="en-US" dirty="0"/>
              <a:t>            </a:t>
            </a:r>
            <a:r>
              <a:rPr lang="en-US" dirty="0" err="1"/>
              <a:t>android:id</a:t>
            </a:r>
            <a:r>
              <a:rPr lang="en-US" dirty="0"/>
              <a:t>="@+id/</a:t>
            </a:r>
            <a:r>
              <a:rPr lang="en-US" dirty="0" err="1"/>
              <a:t>btn_reset_password</a:t>
            </a:r>
            <a:r>
              <a:rPr lang="en-US" dirty="0"/>
              <a:t>"</a:t>
            </a:r>
          </a:p>
          <a:p>
            <a:r>
              <a:rPr lang="en-US" dirty="0"/>
              <a:t>            </a:t>
            </a:r>
            <a:r>
              <a:rPr lang="en-US" dirty="0" err="1"/>
              <a:t>android:layout_width</a:t>
            </a:r>
            <a:r>
              <a:rPr lang="en-US" dirty="0"/>
              <a:t>="</a:t>
            </a:r>
            <a:r>
              <a:rPr lang="en-US" dirty="0" err="1"/>
              <a:t>fill_parent</a:t>
            </a:r>
            <a:r>
              <a:rPr lang="en-US" dirty="0"/>
              <a:t>"</a:t>
            </a:r>
          </a:p>
          <a:p>
            <a:r>
              <a:rPr lang="en-US" dirty="0"/>
              <a:t>            </a:t>
            </a:r>
            <a:r>
              <a:rPr lang="en-US" dirty="0" err="1"/>
              <a:t>android:layout_height</a:t>
            </a:r>
            <a:r>
              <a:rPr lang="en-US" dirty="0"/>
              <a:t>="</a:t>
            </a:r>
            <a:r>
              <a:rPr lang="en-US" dirty="0" err="1"/>
              <a:t>wrap_content</a:t>
            </a:r>
            <a:r>
              <a:rPr lang="en-US" dirty="0"/>
              <a:t>"</a:t>
            </a:r>
          </a:p>
          <a:p>
            <a:r>
              <a:rPr lang="en-US" dirty="0"/>
              <a:t>            </a:t>
            </a:r>
            <a:r>
              <a:rPr lang="en-US" dirty="0" err="1"/>
              <a:t>android:layout_marginTop</a:t>
            </a:r>
            <a:r>
              <a:rPr lang="en-US" dirty="0"/>
              <a:t>="20dip"</a:t>
            </a:r>
          </a:p>
          <a:p>
            <a:r>
              <a:rPr lang="en-US" dirty="0"/>
              <a:t>            </a:t>
            </a:r>
            <a:r>
              <a:rPr lang="en-US" dirty="0" err="1"/>
              <a:t>android:background</a:t>
            </a:r>
            <a:r>
              <a:rPr lang="en-US" dirty="0"/>
              <a:t>="@null"</a:t>
            </a:r>
          </a:p>
          <a:p>
            <a:r>
              <a:rPr lang="en-US" dirty="0"/>
              <a:t>            </a:t>
            </a:r>
            <a:r>
              <a:rPr lang="en-US" dirty="0" err="1"/>
              <a:t>android:text</a:t>
            </a:r>
            <a:r>
              <a:rPr lang="en-US" dirty="0"/>
              <a:t>="@string/</a:t>
            </a:r>
            <a:r>
              <a:rPr lang="en-US" dirty="0" err="1"/>
              <a:t>btn_forgot_password</a:t>
            </a:r>
            <a:r>
              <a:rPr lang="en-US" dirty="0"/>
              <a:t>"</a:t>
            </a:r>
          </a:p>
          <a:p>
            <a:r>
              <a:rPr lang="en-US" dirty="0"/>
              <a:t>            </a:t>
            </a:r>
            <a:r>
              <a:rPr lang="en-US" dirty="0" err="1"/>
              <a:t>android:textAllCaps</a:t>
            </a:r>
            <a:r>
              <a:rPr lang="en-US" dirty="0"/>
              <a:t>="false"</a:t>
            </a:r>
          </a:p>
          <a:p>
            <a:r>
              <a:rPr lang="en-US" dirty="0"/>
              <a:t>            </a:t>
            </a:r>
            <a:r>
              <a:rPr lang="en-US" dirty="0" err="1"/>
              <a:t>android:textColor</a:t>
            </a:r>
            <a:r>
              <a:rPr lang="en-US" dirty="0"/>
              <a:t>="@color/</a:t>
            </a:r>
            <a:r>
              <a:rPr lang="en-US" dirty="0" err="1"/>
              <a:t>colorAccent</a:t>
            </a:r>
            <a:r>
              <a:rPr lang="en-US" dirty="0"/>
              <a:t>" /&gt;</a:t>
            </a:r>
          </a:p>
          <a:p>
            <a:r>
              <a:rPr lang="en-US" dirty="0"/>
              <a:t> </a:t>
            </a:r>
          </a:p>
          <a:p>
            <a:r>
              <a:rPr lang="en-US" dirty="0"/>
              <a:t>        &lt;!-- Link to Login Screen --&gt;</a:t>
            </a:r>
          </a:p>
          <a:p>
            <a:r>
              <a:rPr lang="en-US" dirty="0"/>
              <a:t> </a:t>
            </a:r>
          </a:p>
          <a:p>
            <a:r>
              <a:rPr lang="en-US" dirty="0"/>
              <a:t>        &lt;Button</a:t>
            </a:r>
          </a:p>
          <a:p>
            <a:r>
              <a:rPr lang="en-US" dirty="0"/>
              <a:t>            </a:t>
            </a:r>
            <a:r>
              <a:rPr lang="en-US" dirty="0" err="1"/>
              <a:t>android:id</a:t>
            </a:r>
            <a:r>
              <a:rPr lang="en-US" dirty="0"/>
              <a:t>="@+id/</a:t>
            </a:r>
            <a:r>
              <a:rPr lang="en-US" dirty="0" err="1"/>
              <a:t>btn_signup</a:t>
            </a:r>
            <a:r>
              <a:rPr lang="en-US" dirty="0"/>
              <a:t>"</a:t>
            </a:r>
          </a:p>
          <a:p>
            <a:r>
              <a:rPr lang="en-US" dirty="0"/>
              <a:t>            </a:t>
            </a:r>
            <a:r>
              <a:rPr lang="en-US" dirty="0" err="1"/>
              <a:t>android:layout_width</a:t>
            </a:r>
            <a:r>
              <a:rPr lang="en-US" dirty="0"/>
              <a:t>="</a:t>
            </a:r>
            <a:r>
              <a:rPr lang="en-US" dirty="0" err="1"/>
              <a:t>fill_parent</a:t>
            </a:r>
            <a:r>
              <a:rPr lang="en-US" dirty="0"/>
              <a:t>"</a:t>
            </a:r>
          </a:p>
          <a:p>
            <a:r>
              <a:rPr lang="en-US" dirty="0"/>
              <a:t>            </a:t>
            </a:r>
            <a:r>
              <a:rPr lang="en-US" dirty="0" err="1"/>
              <a:t>android:layout_height</a:t>
            </a:r>
            <a:r>
              <a:rPr lang="en-US" dirty="0"/>
              <a:t>="</a:t>
            </a:r>
            <a:r>
              <a:rPr lang="en-US" dirty="0" err="1"/>
              <a:t>wrap_content</a:t>
            </a:r>
            <a:r>
              <a:rPr lang="en-US" dirty="0"/>
              <a:t>"</a:t>
            </a:r>
          </a:p>
          <a:p>
            <a:r>
              <a:rPr lang="en-US" dirty="0"/>
              <a:t>            </a:t>
            </a:r>
            <a:r>
              <a:rPr lang="en-US" dirty="0" err="1"/>
              <a:t>android:layout_marginTop</a:t>
            </a:r>
            <a:r>
              <a:rPr lang="en-US" dirty="0"/>
              <a:t>="20dip"</a:t>
            </a:r>
          </a:p>
          <a:p>
            <a:r>
              <a:rPr lang="en-US" dirty="0"/>
              <a:t>            </a:t>
            </a:r>
            <a:r>
              <a:rPr lang="en-US" dirty="0" err="1"/>
              <a:t>android:background</a:t>
            </a:r>
            <a:r>
              <a:rPr lang="en-US" dirty="0"/>
              <a:t>="@null"</a:t>
            </a:r>
          </a:p>
          <a:p>
            <a:r>
              <a:rPr lang="en-US" dirty="0"/>
              <a:t>            </a:t>
            </a:r>
            <a:r>
              <a:rPr lang="en-US" dirty="0" err="1"/>
              <a:t>android:text</a:t>
            </a:r>
            <a:r>
              <a:rPr lang="en-US" dirty="0"/>
              <a:t>="@string/</a:t>
            </a:r>
            <a:r>
              <a:rPr lang="en-US" dirty="0" err="1"/>
              <a:t>btn_link_to_register</a:t>
            </a:r>
            <a:r>
              <a:rPr lang="en-US" dirty="0"/>
              <a:t>"</a:t>
            </a:r>
          </a:p>
          <a:p>
            <a:r>
              <a:rPr lang="en-US" dirty="0"/>
              <a:t>            </a:t>
            </a:r>
            <a:r>
              <a:rPr lang="en-US" dirty="0" err="1"/>
              <a:t>android:textAllCaps</a:t>
            </a:r>
            <a:r>
              <a:rPr lang="en-US" dirty="0"/>
              <a:t>="false"</a:t>
            </a:r>
          </a:p>
          <a:p>
            <a:r>
              <a:rPr lang="en-US" dirty="0"/>
              <a:t>            </a:t>
            </a:r>
            <a:r>
              <a:rPr lang="en-US" dirty="0" err="1"/>
              <a:t>android:textColor</a:t>
            </a:r>
            <a:r>
              <a:rPr lang="en-US" dirty="0"/>
              <a:t>="@color/white"</a:t>
            </a:r>
          </a:p>
          <a:p>
            <a:r>
              <a:rPr lang="en-US" dirty="0"/>
              <a:t>            </a:t>
            </a:r>
            <a:r>
              <a:rPr lang="en-US" dirty="0" err="1"/>
              <a:t>android:textSize</a:t>
            </a:r>
            <a:r>
              <a:rPr lang="en-US" dirty="0"/>
              <a:t>="15dp" /&gt;</a:t>
            </a:r>
          </a:p>
          <a:p>
            <a:r>
              <a:rPr lang="en-US" dirty="0"/>
              <a:t>    &lt;/</a:t>
            </a:r>
            <a:r>
              <a:rPr lang="en-US" dirty="0" err="1"/>
              <a:t>LinearLayout</a:t>
            </a:r>
            <a:r>
              <a:rPr lang="en-US" dirty="0"/>
              <a:t>&gt;</a:t>
            </a:r>
          </a:p>
          <a:p>
            <a:r>
              <a:rPr lang="en-US" dirty="0"/>
              <a:t> </a:t>
            </a:r>
          </a:p>
          <a:p>
            <a:r>
              <a:rPr lang="en-US" dirty="0"/>
              <a:t>    &lt;</a:t>
            </a:r>
            <a:r>
              <a:rPr lang="en-US" dirty="0" err="1"/>
              <a:t>ProgressBar</a:t>
            </a:r>
            <a:endParaRPr lang="en-US" dirty="0"/>
          </a:p>
          <a:p>
            <a:r>
              <a:rPr lang="en-US" dirty="0"/>
              <a:t>        </a:t>
            </a:r>
            <a:r>
              <a:rPr lang="en-US" dirty="0" err="1"/>
              <a:t>android:id</a:t>
            </a:r>
            <a:r>
              <a:rPr lang="en-US" dirty="0"/>
              <a:t>="@+id/</a:t>
            </a:r>
            <a:r>
              <a:rPr lang="en-US" dirty="0" err="1"/>
              <a:t>progressBar</a:t>
            </a:r>
            <a:r>
              <a:rPr lang="en-US" dirty="0"/>
              <a:t>"</a:t>
            </a:r>
          </a:p>
          <a:p>
            <a:r>
              <a:rPr lang="en-US" dirty="0"/>
              <a:t>        </a:t>
            </a:r>
            <a:r>
              <a:rPr lang="en-US" dirty="0" err="1"/>
              <a:t>android:layout_width</a:t>
            </a:r>
            <a:r>
              <a:rPr lang="en-US" dirty="0"/>
              <a:t>="30dp"</a:t>
            </a:r>
          </a:p>
          <a:p>
            <a:r>
              <a:rPr lang="en-US" dirty="0"/>
              <a:t>        </a:t>
            </a:r>
            <a:r>
              <a:rPr lang="en-US" dirty="0" err="1"/>
              <a:t>android:layout_height</a:t>
            </a:r>
            <a:r>
              <a:rPr lang="en-US" dirty="0"/>
              <a:t>="30dp"</a:t>
            </a:r>
          </a:p>
          <a:p>
            <a:r>
              <a:rPr lang="en-US" dirty="0"/>
              <a:t>        </a:t>
            </a:r>
            <a:r>
              <a:rPr lang="en-US" dirty="0" err="1"/>
              <a:t>android:layout_gravity</a:t>
            </a:r>
            <a:r>
              <a:rPr lang="en-US" dirty="0"/>
              <a:t>="</a:t>
            </a:r>
            <a:r>
              <a:rPr lang="en-US" dirty="0" err="1"/>
              <a:t>center|bottom</a:t>
            </a:r>
            <a:r>
              <a:rPr lang="en-US" dirty="0"/>
              <a:t>"</a:t>
            </a:r>
          </a:p>
          <a:p>
            <a:r>
              <a:rPr lang="en-US" dirty="0"/>
              <a:t>        </a:t>
            </a:r>
            <a:r>
              <a:rPr lang="en-US" dirty="0" err="1"/>
              <a:t>android:layout_marginBottom</a:t>
            </a:r>
            <a:r>
              <a:rPr lang="en-US" dirty="0"/>
              <a:t>="20dp"</a:t>
            </a:r>
          </a:p>
          <a:p>
            <a:r>
              <a:rPr lang="en-US" dirty="0"/>
              <a:t>        </a:t>
            </a:r>
            <a:r>
              <a:rPr lang="en-US" dirty="0" err="1"/>
              <a:t>android:visibility</a:t>
            </a:r>
            <a:r>
              <a:rPr lang="en-US" dirty="0"/>
              <a:t>="gone" /&gt;</a:t>
            </a:r>
          </a:p>
          <a:p>
            <a:r>
              <a:rPr lang="en-US" dirty="0"/>
              <a:t>&lt;/</a:t>
            </a:r>
            <a:r>
              <a:rPr lang="en-US" dirty="0" err="1"/>
              <a:t>android.support.design.widget.CoordinatorLayout</a:t>
            </a:r>
            <a:r>
              <a:rPr lang="en-US" dirty="0"/>
              <a:t>&gt;</a:t>
            </a:r>
          </a:p>
        </p:txBody>
      </p:sp>
      <p:sp>
        <p:nvSpPr>
          <p:cNvPr id="4" name="Slide Number Placeholder 3"/>
          <p:cNvSpPr>
            <a:spLocks noGrp="1"/>
          </p:cNvSpPr>
          <p:nvPr>
            <p:ph type="sldNum" sz="quarter" idx="5"/>
          </p:nvPr>
        </p:nvSpPr>
        <p:spPr/>
        <p:txBody>
          <a:bodyPr/>
          <a:lstStyle/>
          <a:p>
            <a:fld id="{8774716F-622E-DE4A-AF94-7A511D9A9671}" type="slidenum">
              <a:rPr lang="en-US" smtClean="0"/>
              <a:t>32</a:t>
            </a:fld>
            <a:endParaRPr lang="en-US"/>
          </a:p>
        </p:txBody>
      </p:sp>
    </p:spTree>
    <p:extLst>
      <p:ext uri="{BB962C8B-B14F-4D97-AF65-F5344CB8AC3E}">
        <p14:creationId xmlns:p14="http://schemas.microsoft.com/office/powerpoint/2010/main" val="6572326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CODE:</a:t>
            </a:r>
          </a:p>
          <a:p>
            <a:endParaRPr lang="en-US" dirty="0"/>
          </a:p>
          <a:p>
            <a:r>
              <a:rPr lang="en-US" dirty="0"/>
              <a:t>package </a:t>
            </a:r>
            <a:r>
              <a:rPr lang="en-US" dirty="0" err="1"/>
              <a:t>info.androidhive.firebase</a:t>
            </a:r>
            <a:r>
              <a:rPr lang="en-US" dirty="0"/>
              <a:t>;</a:t>
            </a:r>
          </a:p>
          <a:p>
            <a:r>
              <a:rPr lang="en-US" dirty="0"/>
              <a:t> </a:t>
            </a:r>
          </a:p>
          <a:p>
            <a:r>
              <a:rPr lang="en-US" dirty="0"/>
              <a:t>import </a:t>
            </a:r>
            <a:r>
              <a:rPr lang="en-US" dirty="0" err="1"/>
              <a:t>android.content.Intent</a:t>
            </a:r>
            <a:r>
              <a:rPr lang="en-US" dirty="0"/>
              <a:t>;</a:t>
            </a:r>
          </a:p>
          <a:p>
            <a:r>
              <a:rPr lang="en-US" dirty="0"/>
              <a:t>import </a:t>
            </a:r>
            <a:r>
              <a:rPr lang="en-US" dirty="0" err="1"/>
              <a:t>android.os.Bundle</a:t>
            </a:r>
            <a:r>
              <a:rPr lang="en-US" dirty="0"/>
              <a:t>;</a:t>
            </a:r>
          </a:p>
          <a:p>
            <a:r>
              <a:rPr lang="en-US" dirty="0"/>
              <a:t>import </a:t>
            </a:r>
            <a:r>
              <a:rPr lang="en-US" dirty="0" err="1"/>
              <a:t>android.support.annotation.NonNull</a:t>
            </a:r>
            <a:r>
              <a:rPr lang="en-US" dirty="0"/>
              <a:t>;</a:t>
            </a:r>
          </a:p>
          <a:p>
            <a:r>
              <a:rPr lang="en-US" dirty="0"/>
              <a:t>import android.support.v7.app.AppCompatActivity;</a:t>
            </a:r>
          </a:p>
          <a:p>
            <a:r>
              <a:rPr lang="en-US" dirty="0"/>
              <a:t>import android.support.v7.widget.Toolbar;</a:t>
            </a:r>
          </a:p>
          <a:p>
            <a:r>
              <a:rPr lang="en-US" dirty="0"/>
              <a:t>import </a:t>
            </a:r>
            <a:r>
              <a:rPr lang="en-US" dirty="0" err="1"/>
              <a:t>android.text.TextUtils</a:t>
            </a:r>
            <a:r>
              <a:rPr lang="en-US" dirty="0"/>
              <a:t>;</a:t>
            </a:r>
          </a:p>
          <a:p>
            <a:r>
              <a:rPr lang="en-US" dirty="0"/>
              <a:t>import </a:t>
            </a:r>
            <a:r>
              <a:rPr lang="en-US" dirty="0" err="1"/>
              <a:t>android.view.View</a:t>
            </a:r>
            <a:r>
              <a:rPr lang="en-US" dirty="0"/>
              <a:t>;</a:t>
            </a:r>
          </a:p>
          <a:p>
            <a:r>
              <a:rPr lang="en-US" dirty="0"/>
              <a:t>import </a:t>
            </a:r>
            <a:r>
              <a:rPr lang="en-US" dirty="0" err="1"/>
              <a:t>android.widget.Button</a:t>
            </a:r>
            <a:r>
              <a:rPr lang="en-US" dirty="0"/>
              <a:t>;</a:t>
            </a:r>
          </a:p>
          <a:p>
            <a:r>
              <a:rPr lang="en-US" dirty="0"/>
              <a:t>import </a:t>
            </a:r>
            <a:r>
              <a:rPr lang="en-US" dirty="0" err="1"/>
              <a:t>android.widget.EditText</a:t>
            </a:r>
            <a:r>
              <a:rPr lang="en-US" dirty="0"/>
              <a:t>;</a:t>
            </a:r>
          </a:p>
          <a:p>
            <a:r>
              <a:rPr lang="en-US" dirty="0"/>
              <a:t>import </a:t>
            </a:r>
            <a:r>
              <a:rPr lang="en-US" dirty="0" err="1"/>
              <a:t>android.widget.ProgressBar</a:t>
            </a:r>
            <a:r>
              <a:rPr lang="en-US" dirty="0"/>
              <a:t>;</a:t>
            </a:r>
          </a:p>
          <a:p>
            <a:r>
              <a:rPr lang="en-US" dirty="0"/>
              <a:t>import </a:t>
            </a:r>
            <a:r>
              <a:rPr lang="en-US" dirty="0" err="1"/>
              <a:t>android.widget.Toast</a:t>
            </a:r>
            <a:r>
              <a:rPr lang="en-US" dirty="0"/>
              <a:t>;</a:t>
            </a:r>
          </a:p>
          <a:p>
            <a:r>
              <a:rPr lang="en-US" dirty="0"/>
              <a:t> </a:t>
            </a:r>
          </a:p>
          <a:p>
            <a:r>
              <a:rPr lang="en-US" dirty="0"/>
              <a:t>import </a:t>
            </a:r>
            <a:r>
              <a:rPr lang="en-US" dirty="0" err="1"/>
              <a:t>com.google.android.gms.tasks.OnCompleteListener</a:t>
            </a:r>
            <a:r>
              <a:rPr lang="en-US" dirty="0"/>
              <a:t>;</a:t>
            </a:r>
          </a:p>
          <a:p>
            <a:r>
              <a:rPr lang="en-US" dirty="0"/>
              <a:t>import </a:t>
            </a:r>
            <a:r>
              <a:rPr lang="en-US" dirty="0" err="1"/>
              <a:t>com.google.android.gms.tasks.Task</a:t>
            </a:r>
            <a:r>
              <a:rPr lang="en-US" dirty="0"/>
              <a:t>;</a:t>
            </a:r>
          </a:p>
          <a:p>
            <a:r>
              <a:rPr lang="en-US" dirty="0"/>
              <a:t>import </a:t>
            </a:r>
            <a:r>
              <a:rPr lang="en-US" dirty="0" err="1"/>
              <a:t>com.google.firebase.auth.AuthResult</a:t>
            </a:r>
            <a:r>
              <a:rPr lang="en-US" dirty="0"/>
              <a:t>;</a:t>
            </a:r>
          </a:p>
          <a:p>
            <a:r>
              <a:rPr lang="en-US" dirty="0"/>
              <a:t>import </a:t>
            </a:r>
            <a:r>
              <a:rPr lang="en-US" dirty="0" err="1"/>
              <a:t>com.google.firebase.auth.FirebaseAuth</a:t>
            </a:r>
            <a:r>
              <a:rPr lang="en-US" dirty="0"/>
              <a:t>;</a:t>
            </a:r>
          </a:p>
          <a:p>
            <a:r>
              <a:rPr lang="en-US" dirty="0"/>
              <a:t> </a:t>
            </a:r>
          </a:p>
          <a:p>
            <a:r>
              <a:rPr lang="en-US" dirty="0"/>
              <a:t>public class </a:t>
            </a:r>
            <a:r>
              <a:rPr lang="en-US" dirty="0" err="1"/>
              <a:t>LoginActivity</a:t>
            </a:r>
            <a:r>
              <a:rPr lang="en-US" dirty="0"/>
              <a:t> extends </a:t>
            </a:r>
            <a:r>
              <a:rPr lang="en-US" dirty="0" err="1"/>
              <a:t>AppCompatActivity</a:t>
            </a:r>
            <a:r>
              <a:rPr lang="en-US" dirty="0"/>
              <a:t> {</a:t>
            </a:r>
          </a:p>
          <a:p>
            <a:r>
              <a:rPr lang="en-US" dirty="0"/>
              <a:t> </a:t>
            </a:r>
          </a:p>
          <a:p>
            <a:r>
              <a:rPr lang="en-US" dirty="0"/>
              <a:t>    private </a:t>
            </a:r>
            <a:r>
              <a:rPr lang="en-US" dirty="0" err="1"/>
              <a:t>EditText</a:t>
            </a:r>
            <a:r>
              <a:rPr lang="en-US" dirty="0"/>
              <a:t> </a:t>
            </a:r>
            <a:r>
              <a:rPr lang="en-US" dirty="0" err="1"/>
              <a:t>inputEmail</a:t>
            </a:r>
            <a:r>
              <a:rPr lang="en-US" dirty="0"/>
              <a:t>, </a:t>
            </a:r>
            <a:r>
              <a:rPr lang="en-US" dirty="0" err="1"/>
              <a:t>inputPassword</a:t>
            </a:r>
            <a:r>
              <a:rPr lang="en-US" dirty="0"/>
              <a:t>;</a:t>
            </a:r>
          </a:p>
          <a:p>
            <a:r>
              <a:rPr lang="en-US" dirty="0"/>
              <a:t>    private </a:t>
            </a:r>
            <a:r>
              <a:rPr lang="en-US" dirty="0" err="1"/>
              <a:t>FirebaseAuth</a:t>
            </a:r>
            <a:r>
              <a:rPr lang="en-US" dirty="0"/>
              <a:t> auth;</a:t>
            </a:r>
          </a:p>
          <a:p>
            <a:r>
              <a:rPr lang="en-US" dirty="0"/>
              <a:t>    private </a:t>
            </a:r>
            <a:r>
              <a:rPr lang="en-US" dirty="0" err="1"/>
              <a:t>ProgressBar</a:t>
            </a:r>
            <a:r>
              <a:rPr lang="en-US" dirty="0"/>
              <a:t> </a:t>
            </a:r>
            <a:r>
              <a:rPr lang="en-US" dirty="0" err="1"/>
              <a:t>progressBar</a:t>
            </a:r>
            <a:r>
              <a:rPr lang="en-US" dirty="0"/>
              <a:t>;</a:t>
            </a:r>
          </a:p>
          <a:p>
            <a:r>
              <a:rPr lang="en-US" dirty="0"/>
              <a:t>    private Button </a:t>
            </a:r>
            <a:r>
              <a:rPr lang="en-US" dirty="0" err="1"/>
              <a:t>btnSignup</a:t>
            </a:r>
            <a:r>
              <a:rPr lang="en-US" dirty="0"/>
              <a:t>, </a:t>
            </a:r>
            <a:r>
              <a:rPr lang="en-US" dirty="0" err="1"/>
              <a:t>btnLogin</a:t>
            </a:r>
            <a:r>
              <a:rPr lang="en-US" dirty="0"/>
              <a:t>, </a:t>
            </a:r>
            <a:r>
              <a:rPr lang="en-US" dirty="0" err="1"/>
              <a:t>btnReset</a:t>
            </a:r>
            <a:r>
              <a:rPr lang="en-US" dirty="0"/>
              <a:t>;</a:t>
            </a:r>
          </a:p>
          <a:p>
            <a:r>
              <a:rPr lang="en-US" dirty="0"/>
              <a:t> </a:t>
            </a:r>
          </a:p>
          <a:p>
            <a:r>
              <a:rPr lang="en-US" dirty="0"/>
              <a:t>    @Override</a:t>
            </a:r>
          </a:p>
          <a:p>
            <a:r>
              <a:rPr lang="en-US" dirty="0"/>
              <a:t>    protected void </a:t>
            </a:r>
            <a:r>
              <a:rPr lang="en-US" dirty="0" err="1"/>
              <a:t>onCreate</a:t>
            </a:r>
            <a:r>
              <a:rPr lang="en-US" dirty="0"/>
              <a:t>(Bundle </a:t>
            </a:r>
            <a:r>
              <a:rPr lang="en-US" dirty="0" err="1"/>
              <a:t>savedInstanceState</a:t>
            </a:r>
            <a:r>
              <a:rPr lang="en-US" dirty="0"/>
              <a:t>) {</a:t>
            </a:r>
          </a:p>
          <a:p>
            <a:r>
              <a:rPr lang="en-US" dirty="0"/>
              <a:t>        </a:t>
            </a:r>
            <a:r>
              <a:rPr lang="en-US" dirty="0" err="1"/>
              <a:t>super.onCreate</a:t>
            </a:r>
            <a:r>
              <a:rPr lang="en-US" dirty="0"/>
              <a:t>(</a:t>
            </a:r>
            <a:r>
              <a:rPr lang="en-US" dirty="0" err="1"/>
              <a:t>savedInstanceState</a:t>
            </a:r>
            <a:r>
              <a:rPr lang="en-US" dirty="0"/>
              <a:t>);</a:t>
            </a:r>
          </a:p>
          <a:p>
            <a:r>
              <a:rPr lang="en-US" dirty="0"/>
              <a:t> </a:t>
            </a:r>
          </a:p>
          <a:p>
            <a:r>
              <a:rPr lang="en-US" dirty="0"/>
              <a:t>        //Get Firebase auth instance</a:t>
            </a:r>
          </a:p>
          <a:p>
            <a:r>
              <a:rPr lang="en-US" dirty="0"/>
              <a:t>        auth = </a:t>
            </a:r>
            <a:r>
              <a:rPr lang="en-US" dirty="0" err="1"/>
              <a:t>FirebaseAuth.getInstance</a:t>
            </a:r>
            <a:r>
              <a:rPr lang="en-US" dirty="0"/>
              <a:t>();</a:t>
            </a:r>
          </a:p>
          <a:p>
            <a:r>
              <a:rPr lang="en-US" dirty="0"/>
              <a:t> </a:t>
            </a:r>
          </a:p>
          <a:p>
            <a:r>
              <a:rPr lang="en-US" dirty="0"/>
              <a:t>        if (</a:t>
            </a:r>
            <a:r>
              <a:rPr lang="en-US" dirty="0" err="1"/>
              <a:t>auth.getCurrentUser</a:t>
            </a:r>
            <a:r>
              <a:rPr lang="en-US" dirty="0"/>
              <a:t>() != null) {</a:t>
            </a:r>
          </a:p>
          <a:p>
            <a:r>
              <a:rPr lang="en-US" dirty="0"/>
              <a:t>            </a:t>
            </a:r>
            <a:r>
              <a:rPr lang="en-US" dirty="0" err="1"/>
              <a:t>startActivity</a:t>
            </a:r>
            <a:r>
              <a:rPr lang="en-US" dirty="0"/>
              <a:t>(new Intent(</a:t>
            </a:r>
            <a:r>
              <a:rPr lang="en-US" dirty="0" err="1"/>
              <a:t>LoginActivity.this</a:t>
            </a:r>
            <a:r>
              <a:rPr lang="en-US" dirty="0"/>
              <a:t>, </a:t>
            </a:r>
            <a:r>
              <a:rPr lang="en-US" dirty="0" err="1"/>
              <a:t>MainActivity.class</a:t>
            </a:r>
            <a:r>
              <a:rPr lang="en-US" dirty="0"/>
              <a:t>));</a:t>
            </a:r>
          </a:p>
          <a:p>
            <a:r>
              <a:rPr lang="en-US" dirty="0"/>
              <a:t>            finish();</a:t>
            </a:r>
          </a:p>
          <a:p>
            <a:r>
              <a:rPr lang="en-US" dirty="0"/>
              <a:t>        }</a:t>
            </a:r>
          </a:p>
          <a:p>
            <a:r>
              <a:rPr lang="en-US" dirty="0"/>
              <a:t> </a:t>
            </a:r>
          </a:p>
          <a:p>
            <a:r>
              <a:rPr lang="en-US" dirty="0"/>
              <a:t>        // set the view now</a:t>
            </a:r>
          </a:p>
          <a:p>
            <a:r>
              <a:rPr lang="en-US" dirty="0"/>
              <a:t>        </a:t>
            </a:r>
            <a:r>
              <a:rPr lang="en-US" dirty="0" err="1"/>
              <a:t>setContentView</a:t>
            </a:r>
            <a:r>
              <a:rPr lang="en-US" dirty="0"/>
              <a:t>(</a:t>
            </a:r>
            <a:r>
              <a:rPr lang="en-US" dirty="0" err="1"/>
              <a:t>R.layout.activity_login</a:t>
            </a:r>
            <a:r>
              <a:rPr lang="en-US" dirty="0"/>
              <a:t>);</a:t>
            </a:r>
          </a:p>
          <a:p>
            <a:r>
              <a:rPr lang="en-US" dirty="0"/>
              <a:t> </a:t>
            </a:r>
          </a:p>
          <a:p>
            <a:r>
              <a:rPr lang="en-US" dirty="0"/>
              <a:t>        Toolbar toolbar = (Toolbar) </a:t>
            </a:r>
            <a:r>
              <a:rPr lang="en-US" dirty="0" err="1"/>
              <a:t>findViewById</a:t>
            </a:r>
            <a:r>
              <a:rPr lang="en-US" dirty="0"/>
              <a:t>(</a:t>
            </a:r>
            <a:r>
              <a:rPr lang="en-US" dirty="0" err="1"/>
              <a:t>R.id.toolbar</a:t>
            </a:r>
            <a:r>
              <a:rPr lang="en-US" dirty="0"/>
              <a:t>);</a:t>
            </a:r>
          </a:p>
          <a:p>
            <a:r>
              <a:rPr lang="en-US" dirty="0"/>
              <a:t>        </a:t>
            </a:r>
            <a:r>
              <a:rPr lang="en-US" dirty="0" err="1"/>
              <a:t>setSupportActionBar</a:t>
            </a:r>
            <a:r>
              <a:rPr lang="en-US" dirty="0"/>
              <a:t>(toolbar);</a:t>
            </a:r>
          </a:p>
          <a:p>
            <a:r>
              <a:rPr lang="en-US" dirty="0"/>
              <a:t> </a:t>
            </a:r>
          </a:p>
          <a:p>
            <a:r>
              <a:rPr lang="en-US" dirty="0"/>
              <a:t>        </a:t>
            </a:r>
            <a:r>
              <a:rPr lang="en-US" dirty="0" err="1"/>
              <a:t>inputEmail</a:t>
            </a:r>
            <a:r>
              <a:rPr lang="en-US" dirty="0"/>
              <a:t> = (</a:t>
            </a:r>
            <a:r>
              <a:rPr lang="en-US" dirty="0" err="1"/>
              <a:t>EditText</a:t>
            </a:r>
            <a:r>
              <a:rPr lang="en-US" dirty="0"/>
              <a:t>) </a:t>
            </a:r>
            <a:r>
              <a:rPr lang="en-US" dirty="0" err="1"/>
              <a:t>findViewById</a:t>
            </a:r>
            <a:r>
              <a:rPr lang="en-US" dirty="0"/>
              <a:t>(</a:t>
            </a:r>
            <a:r>
              <a:rPr lang="en-US" dirty="0" err="1"/>
              <a:t>R.id.email</a:t>
            </a:r>
            <a:r>
              <a:rPr lang="en-US" dirty="0"/>
              <a:t>);</a:t>
            </a:r>
          </a:p>
          <a:p>
            <a:r>
              <a:rPr lang="en-US" dirty="0"/>
              <a:t>        </a:t>
            </a:r>
            <a:r>
              <a:rPr lang="en-US" dirty="0" err="1"/>
              <a:t>inputPassword</a:t>
            </a:r>
            <a:r>
              <a:rPr lang="en-US" dirty="0"/>
              <a:t> = (</a:t>
            </a:r>
            <a:r>
              <a:rPr lang="en-US" dirty="0" err="1"/>
              <a:t>EditText</a:t>
            </a:r>
            <a:r>
              <a:rPr lang="en-US" dirty="0"/>
              <a:t>) </a:t>
            </a:r>
            <a:r>
              <a:rPr lang="en-US" dirty="0" err="1"/>
              <a:t>findViewById</a:t>
            </a:r>
            <a:r>
              <a:rPr lang="en-US" dirty="0"/>
              <a:t>(</a:t>
            </a:r>
            <a:r>
              <a:rPr lang="en-US" dirty="0" err="1"/>
              <a:t>R.id.password</a:t>
            </a:r>
            <a:r>
              <a:rPr lang="en-US" dirty="0"/>
              <a:t>);</a:t>
            </a:r>
          </a:p>
          <a:p>
            <a:r>
              <a:rPr lang="en-US" dirty="0"/>
              <a:t>        </a:t>
            </a:r>
            <a:r>
              <a:rPr lang="en-US" dirty="0" err="1"/>
              <a:t>progressBar</a:t>
            </a:r>
            <a:r>
              <a:rPr lang="en-US" dirty="0"/>
              <a:t> = (</a:t>
            </a:r>
            <a:r>
              <a:rPr lang="en-US" dirty="0" err="1"/>
              <a:t>ProgressBar</a:t>
            </a:r>
            <a:r>
              <a:rPr lang="en-US" dirty="0"/>
              <a:t>) </a:t>
            </a:r>
            <a:r>
              <a:rPr lang="en-US" dirty="0" err="1"/>
              <a:t>findViewById</a:t>
            </a:r>
            <a:r>
              <a:rPr lang="en-US" dirty="0"/>
              <a:t>(</a:t>
            </a:r>
            <a:r>
              <a:rPr lang="en-US" dirty="0" err="1"/>
              <a:t>R.id.progressBar</a:t>
            </a:r>
            <a:r>
              <a:rPr lang="en-US" dirty="0"/>
              <a:t>);</a:t>
            </a:r>
          </a:p>
          <a:p>
            <a:r>
              <a:rPr lang="en-US" dirty="0"/>
              <a:t>        </a:t>
            </a:r>
            <a:r>
              <a:rPr lang="en-US" dirty="0" err="1"/>
              <a:t>btnSignup</a:t>
            </a:r>
            <a:r>
              <a:rPr lang="en-US" dirty="0"/>
              <a:t> = (Button) </a:t>
            </a:r>
            <a:r>
              <a:rPr lang="en-US" dirty="0" err="1"/>
              <a:t>findViewById</a:t>
            </a:r>
            <a:r>
              <a:rPr lang="en-US" dirty="0"/>
              <a:t>(</a:t>
            </a:r>
            <a:r>
              <a:rPr lang="en-US" dirty="0" err="1"/>
              <a:t>R.id.btn_signup</a:t>
            </a:r>
            <a:r>
              <a:rPr lang="en-US" dirty="0"/>
              <a:t>);</a:t>
            </a:r>
          </a:p>
          <a:p>
            <a:r>
              <a:rPr lang="en-US" dirty="0"/>
              <a:t>        </a:t>
            </a:r>
            <a:r>
              <a:rPr lang="en-US" dirty="0" err="1"/>
              <a:t>btnLogin</a:t>
            </a:r>
            <a:r>
              <a:rPr lang="en-US" dirty="0"/>
              <a:t> = (Button) </a:t>
            </a:r>
            <a:r>
              <a:rPr lang="en-US" dirty="0" err="1"/>
              <a:t>findViewById</a:t>
            </a:r>
            <a:r>
              <a:rPr lang="en-US" dirty="0"/>
              <a:t>(</a:t>
            </a:r>
            <a:r>
              <a:rPr lang="en-US" dirty="0" err="1"/>
              <a:t>R.id.btn_login</a:t>
            </a:r>
            <a:r>
              <a:rPr lang="en-US" dirty="0"/>
              <a:t>);</a:t>
            </a:r>
          </a:p>
          <a:p>
            <a:r>
              <a:rPr lang="en-US" dirty="0"/>
              <a:t>        </a:t>
            </a:r>
            <a:r>
              <a:rPr lang="en-US" dirty="0" err="1"/>
              <a:t>btnReset</a:t>
            </a:r>
            <a:r>
              <a:rPr lang="en-US" dirty="0"/>
              <a:t> = (Button) </a:t>
            </a:r>
            <a:r>
              <a:rPr lang="en-US" dirty="0" err="1"/>
              <a:t>findViewById</a:t>
            </a:r>
            <a:r>
              <a:rPr lang="en-US" dirty="0"/>
              <a:t>(</a:t>
            </a:r>
            <a:r>
              <a:rPr lang="en-US" dirty="0" err="1"/>
              <a:t>R.id.btn_reset_password</a:t>
            </a:r>
            <a:r>
              <a:rPr lang="en-US" dirty="0"/>
              <a:t>);</a:t>
            </a:r>
          </a:p>
          <a:p>
            <a:r>
              <a:rPr lang="en-US" dirty="0"/>
              <a:t> </a:t>
            </a:r>
          </a:p>
          <a:p>
            <a:r>
              <a:rPr lang="en-US" dirty="0"/>
              <a:t>        //Get Firebase auth instance</a:t>
            </a:r>
          </a:p>
          <a:p>
            <a:r>
              <a:rPr lang="en-US" dirty="0"/>
              <a:t>        auth = </a:t>
            </a:r>
            <a:r>
              <a:rPr lang="en-US" dirty="0" err="1"/>
              <a:t>FirebaseAuth.getInstance</a:t>
            </a:r>
            <a:r>
              <a:rPr lang="en-US" dirty="0"/>
              <a:t>();</a:t>
            </a:r>
          </a:p>
          <a:p>
            <a:r>
              <a:rPr lang="en-US" dirty="0"/>
              <a:t> </a:t>
            </a:r>
          </a:p>
          <a:p>
            <a:r>
              <a:rPr lang="en-US" dirty="0"/>
              <a:t>        </a:t>
            </a:r>
            <a:r>
              <a:rPr lang="en-US" dirty="0" err="1"/>
              <a:t>btnSignup.setOnClickListener</a:t>
            </a:r>
            <a:r>
              <a:rPr lang="en-US" dirty="0"/>
              <a:t>(new </a:t>
            </a:r>
            <a:r>
              <a:rPr lang="en-US" dirty="0" err="1"/>
              <a:t>View.OnClickListener</a:t>
            </a:r>
            <a:r>
              <a:rPr lang="en-US" dirty="0"/>
              <a:t>() {</a:t>
            </a:r>
          </a:p>
          <a:p>
            <a:r>
              <a:rPr lang="en-US" dirty="0"/>
              <a:t>            @Override</a:t>
            </a:r>
          </a:p>
          <a:p>
            <a:r>
              <a:rPr lang="en-US" dirty="0"/>
              <a:t>            public void </a:t>
            </a:r>
            <a:r>
              <a:rPr lang="en-US" dirty="0" err="1"/>
              <a:t>onClick</a:t>
            </a:r>
            <a:r>
              <a:rPr lang="en-US" dirty="0"/>
              <a:t>(View v) {</a:t>
            </a:r>
          </a:p>
          <a:p>
            <a:r>
              <a:rPr lang="en-US" dirty="0"/>
              <a:t>                </a:t>
            </a:r>
            <a:r>
              <a:rPr lang="en-US" dirty="0" err="1"/>
              <a:t>startActivity</a:t>
            </a:r>
            <a:r>
              <a:rPr lang="en-US" dirty="0"/>
              <a:t>(new Intent(</a:t>
            </a:r>
            <a:r>
              <a:rPr lang="en-US" dirty="0" err="1"/>
              <a:t>LoginActivity.this</a:t>
            </a:r>
            <a:r>
              <a:rPr lang="en-US" dirty="0"/>
              <a:t>, </a:t>
            </a:r>
            <a:r>
              <a:rPr lang="en-US" dirty="0" err="1"/>
              <a:t>SignupActivity.class</a:t>
            </a:r>
            <a:r>
              <a:rPr lang="en-US" dirty="0"/>
              <a:t>));</a:t>
            </a:r>
          </a:p>
          <a:p>
            <a:r>
              <a:rPr lang="en-US" dirty="0"/>
              <a:t>            }</a:t>
            </a:r>
          </a:p>
          <a:p>
            <a:r>
              <a:rPr lang="en-US" dirty="0"/>
              <a:t>        });</a:t>
            </a:r>
          </a:p>
          <a:p>
            <a:r>
              <a:rPr lang="en-US" dirty="0"/>
              <a:t> </a:t>
            </a:r>
          </a:p>
          <a:p>
            <a:r>
              <a:rPr lang="en-US" dirty="0"/>
              <a:t>        </a:t>
            </a:r>
            <a:r>
              <a:rPr lang="en-US" dirty="0" err="1"/>
              <a:t>btnReset.setOnClickListener</a:t>
            </a:r>
            <a:r>
              <a:rPr lang="en-US" dirty="0"/>
              <a:t>(new </a:t>
            </a:r>
            <a:r>
              <a:rPr lang="en-US" dirty="0" err="1"/>
              <a:t>View.OnClickListener</a:t>
            </a:r>
            <a:r>
              <a:rPr lang="en-US" dirty="0"/>
              <a:t>() {</a:t>
            </a:r>
          </a:p>
          <a:p>
            <a:r>
              <a:rPr lang="en-US" dirty="0"/>
              <a:t>            @Override</a:t>
            </a:r>
          </a:p>
          <a:p>
            <a:r>
              <a:rPr lang="en-US" dirty="0"/>
              <a:t>            public void </a:t>
            </a:r>
            <a:r>
              <a:rPr lang="en-US" dirty="0" err="1"/>
              <a:t>onClick</a:t>
            </a:r>
            <a:r>
              <a:rPr lang="en-US" dirty="0"/>
              <a:t>(View v) {</a:t>
            </a:r>
          </a:p>
          <a:p>
            <a:r>
              <a:rPr lang="en-US" dirty="0"/>
              <a:t>                </a:t>
            </a:r>
            <a:r>
              <a:rPr lang="en-US" dirty="0" err="1"/>
              <a:t>startActivity</a:t>
            </a:r>
            <a:r>
              <a:rPr lang="en-US" dirty="0"/>
              <a:t>(new Intent(</a:t>
            </a:r>
            <a:r>
              <a:rPr lang="en-US" dirty="0" err="1"/>
              <a:t>LoginActivity.this</a:t>
            </a:r>
            <a:r>
              <a:rPr lang="en-US" dirty="0"/>
              <a:t>, </a:t>
            </a:r>
            <a:r>
              <a:rPr lang="en-US" dirty="0" err="1"/>
              <a:t>ResetPasswordActivity.class</a:t>
            </a:r>
            <a:r>
              <a:rPr lang="en-US" dirty="0"/>
              <a:t>));</a:t>
            </a:r>
          </a:p>
          <a:p>
            <a:r>
              <a:rPr lang="en-US" dirty="0"/>
              <a:t>            }</a:t>
            </a:r>
          </a:p>
          <a:p>
            <a:r>
              <a:rPr lang="en-US" dirty="0"/>
              <a:t>        });</a:t>
            </a:r>
          </a:p>
          <a:p>
            <a:r>
              <a:rPr lang="en-US" dirty="0"/>
              <a:t> </a:t>
            </a:r>
          </a:p>
          <a:p>
            <a:r>
              <a:rPr lang="en-US" dirty="0"/>
              <a:t>        </a:t>
            </a:r>
            <a:r>
              <a:rPr lang="en-US" dirty="0" err="1"/>
              <a:t>btnLogin.setOnClickListener</a:t>
            </a:r>
            <a:r>
              <a:rPr lang="en-US" dirty="0"/>
              <a:t>(new </a:t>
            </a:r>
            <a:r>
              <a:rPr lang="en-US" dirty="0" err="1"/>
              <a:t>View.OnClickListener</a:t>
            </a:r>
            <a:r>
              <a:rPr lang="en-US" dirty="0"/>
              <a:t>() {</a:t>
            </a:r>
          </a:p>
          <a:p>
            <a:r>
              <a:rPr lang="en-US" dirty="0"/>
              <a:t>            @Override</a:t>
            </a:r>
          </a:p>
          <a:p>
            <a:r>
              <a:rPr lang="en-US" dirty="0"/>
              <a:t>            public void </a:t>
            </a:r>
            <a:r>
              <a:rPr lang="en-US" dirty="0" err="1"/>
              <a:t>onClick</a:t>
            </a:r>
            <a:r>
              <a:rPr lang="en-US" dirty="0"/>
              <a:t>(View v) {</a:t>
            </a:r>
          </a:p>
          <a:p>
            <a:r>
              <a:rPr lang="en-US" dirty="0"/>
              <a:t>                String email = </a:t>
            </a:r>
            <a:r>
              <a:rPr lang="en-US" dirty="0" err="1"/>
              <a:t>inputEmail.getText</a:t>
            </a:r>
            <a:r>
              <a:rPr lang="en-US" dirty="0"/>
              <a:t>().</a:t>
            </a:r>
            <a:r>
              <a:rPr lang="en-US" dirty="0" err="1"/>
              <a:t>toString</a:t>
            </a:r>
            <a:r>
              <a:rPr lang="en-US" dirty="0"/>
              <a:t>();</a:t>
            </a:r>
          </a:p>
          <a:p>
            <a:r>
              <a:rPr lang="en-US" dirty="0"/>
              <a:t>                final String password = </a:t>
            </a:r>
            <a:r>
              <a:rPr lang="en-US" dirty="0" err="1"/>
              <a:t>inputPassword.getText</a:t>
            </a:r>
            <a:r>
              <a:rPr lang="en-US" dirty="0"/>
              <a:t>().</a:t>
            </a:r>
            <a:r>
              <a:rPr lang="en-US" dirty="0" err="1"/>
              <a:t>toString</a:t>
            </a:r>
            <a:r>
              <a:rPr lang="en-US" dirty="0"/>
              <a:t>();</a:t>
            </a:r>
          </a:p>
          <a:p>
            <a:r>
              <a:rPr lang="en-US" dirty="0"/>
              <a:t> </a:t>
            </a:r>
          </a:p>
          <a:p>
            <a:r>
              <a:rPr lang="en-US" dirty="0"/>
              <a:t>                if (</a:t>
            </a:r>
            <a:r>
              <a:rPr lang="en-US" dirty="0" err="1"/>
              <a:t>TextUtils.isEmpty</a:t>
            </a:r>
            <a:r>
              <a:rPr lang="en-US" dirty="0"/>
              <a:t>(email)) {</a:t>
            </a:r>
          </a:p>
          <a:p>
            <a:r>
              <a:rPr lang="en-US" dirty="0"/>
              <a:t>                    </a:t>
            </a:r>
            <a:r>
              <a:rPr lang="en-US" dirty="0" err="1"/>
              <a:t>Toast.makeText</a:t>
            </a:r>
            <a:r>
              <a:rPr lang="en-US" dirty="0"/>
              <a:t>(</a:t>
            </a:r>
            <a:r>
              <a:rPr lang="en-US" dirty="0" err="1"/>
              <a:t>getApplicationContext</a:t>
            </a:r>
            <a:r>
              <a:rPr lang="en-US" dirty="0"/>
              <a:t>(), "Enter email address!", </a:t>
            </a:r>
            <a:r>
              <a:rPr lang="en-US" dirty="0" err="1"/>
              <a:t>Toast.LENGTH_SHORT</a:t>
            </a:r>
            <a:r>
              <a:rPr lang="en-US" dirty="0"/>
              <a:t>).show();</a:t>
            </a:r>
          </a:p>
          <a:p>
            <a:r>
              <a:rPr lang="en-US" dirty="0"/>
              <a:t>                    return;</a:t>
            </a:r>
          </a:p>
          <a:p>
            <a:r>
              <a:rPr lang="en-US" dirty="0"/>
              <a:t>                }</a:t>
            </a:r>
          </a:p>
          <a:p>
            <a:r>
              <a:rPr lang="en-US" dirty="0"/>
              <a:t> </a:t>
            </a:r>
          </a:p>
          <a:p>
            <a:r>
              <a:rPr lang="en-US" dirty="0"/>
              <a:t>                if (</a:t>
            </a:r>
            <a:r>
              <a:rPr lang="en-US" dirty="0" err="1"/>
              <a:t>TextUtils.isEmpty</a:t>
            </a:r>
            <a:r>
              <a:rPr lang="en-US" dirty="0"/>
              <a:t>(password)) {</a:t>
            </a:r>
          </a:p>
          <a:p>
            <a:r>
              <a:rPr lang="en-US" dirty="0"/>
              <a:t>                    </a:t>
            </a:r>
            <a:r>
              <a:rPr lang="en-US" dirty="0" err="1"/>
              <a:t>Toast.makeText</a:t>
            </a:r>
            <a:r>
              <a:rPr lang="en-US" dirty="0"/>
              <a:t>(</a:t>
            </a:r>
            <a:r>
              <a:rPr lang="en-US" dirty="0" err="1"/>
              <a:t>getApplicationContext</a:t>
            </a:r>
            <a:r>
              <a:rPr lang="en-US" dirty="0"/>
              <a:t>(), "Enter password!", </a:t>
            </a:r>
            <a:r>
              <a:rPr lang="en-US" dirty="0" err="1"/>
              <a:t>Toast.LENGTH_SHORT</a:t>
            </a:r>
            <a:r>
              <a:rPr lang="en-US" dirty="0"/>
              <a:t>).show();</a:t>
            </a:r>
          </a:p>
          <a:p>
            <a:r>
              <a:rPr lang="en-US" dirty="0"/>
              <a:t>                    return;</a:t>
            </a:r>
          </a:p>
          <a:p>
            <a:r>
              <a:rPr lang="en-US" dirty="0"/>
              <a:t>                }</a:t>
            </a:r>
          </a:p>
          <a:p>
            <a:r>
              <a:rPr lang="en-US" dirty="0"/>
              <a:t> </a:t>
            </a:r>
          </a:p>
          <a:p>
            <a:r>
              <a:rPr lang="en-US" dirty="0"/>
              <a:t>                </a:t>
            </a:r>
            <a:r>
              <a:rPr lang="en-US" dirty="0" err="1"/>
              <a:t>progressBar.setVisibility</a:t>
            </a:r>
            <a:r>
              <a:rPr lang="en-US" dirty="0"/>
              <a:t>(</a:t>
            </a:r>
            <a:r>
              <a:rPr lang="en-US" dirty="0" err="1"/>
              <a:t>View.VISIBLE</a:t>
            </a:r>
            <a:r>
              <a:rPr lang="en-US" dirty="0"/>
              <a:t>);</a:t>
            </a:r>
          </a:p>
          <a:p>
            <a:r>
              <a:rPr lang="en-US" dirty="0"/>
              <a:t> </a:t>
            </a:r>
          </a:p>
          <a:p>
            <a:r>
              <a:rPr lang="en-US" dirty="0"/>
              <a:t>                //authenticate user</a:t>
            </a:r>
          </a:p>
          <a:p>
            <a:r>
              <a:rPr lang="en-US" dirty="0"/>
              <a:t>                </a:t>
            </a:r>
            <a:r>
              <a:rPr lang="en-US" dirty="0" err="1"/>
              <a:t>auth.signInWithEmailAndPassword</a:t>
            </a:r>
            <a:r>
              <a:rPr lang="en-US" dirty="0"/>
              <a:t>(email, password)</a:t>
            </a:r>
          </a:p>
          <a:p>
            <a:r>
              <a:rPr lang="en-US" dirty="0"/>
              <a:t>                        .</a:t>
            </a:r>
            <a:r>
              <a:rPr lang="en-US" dirty="0" err="1"/>
              <a:t>addOnCompleteListener</a:t>
            </a:r>
            <a:r>
              <a:rPr lang="en-US" dirty="0"/>
              <a:t>(</a:t>
            </a:r>
            <a:r>
              <a:rPr lang="en-US" dirty="0" err="1"/>
              <a:t>LoginActivity.this</a:t>
            </a:r>
            <a:r>
              <a:rPr lang="en-US" dirty="0"/>
              <a:t>, new </a:t>
            </a:r>
            <a:r>
              <a:rPr lang="en-US" dirty="0" err="1"/>
              <a:t>OnCompleteListener</a:t>
            </a:r>
            <a:r>
              <a:rPr lang="en-US" dirty="0"/>
              <a:t>&lt;</a:t>
            </a:r>
            <a:r>
              <a:rPr lang="en-US" dirty="0" err="1"/>
              <a:t>AuthResult</a:t>
            </a:r>
            <a:r>
              <a:rPr lang="en-US" dirty="0"/>
              <a:t>&gt;() {</a:t>
            </a:r>
          </a:p>
          <a:p>
            <a:r>
              <a:rPr lang="en-US" dirty="0"/>
              <a:t>                            @Override</a:t>
            </a:r>
          </a:p>
          <a:p>
            <a:r>
              <a:rPr lang="en-US" dirty="0"/>
              <a:t>                            public void </a:t>
            </a:r>
            <a:r>
              <a:rPr lang="en-US" dirty="0" err="1"/>
              <a:t>onComplete</a:t>
            </a:r>
            <a:r>
              <a:rPr lang="en-US" dirty="0"/>
              <a:t>(@</a:t>
            </a:r>
            <a:r>
              <a:rPr lang="en-US" dirty="0" err="1"/>
              <a:t>NonNull</a:t>
            </a:r>
            <a:r>
              <a:rPr lang="en-US" dirty="0"/>
              <a:t> Task&lt;</a:t>
            </a:r>
            <a:r>
              <a:rPr lang="en-US" dirty="0" err="1"/>
              <a:t>AuthResult</a:t>
            </a:r>
            <a:r>
              <a:rPr lang="en-US" dirty="0"/>
              <a:t>&gt; task) {</a:t>
            </a:r>
          </a:p>
          <a:p>
            <a:r>
              <a:rPr lang="en-US" dirty="0"/>
              <a:t>                                // If sign in fails, display a message to the user. If sign in succeeds</a:t>
            </a:r>
          </a:p>
          <a:p>
            <a:r>
              <a:rPr lang="en-US" dirty="0"/>
              <a:t>                                // the auth state listener will be notified and logic to handle the</a:t>
            </a:r>
          </a:p>
          <a:p>
            <a:r>
              <a:rPr lang="en-US" dirty="0"/>
              <a:t>                                // signed in user can be handled in the listener.</a:t>
            </a:r>
          </a:p>
          <a:p>
            <a:r>
              <a:rPr lang="en-US" dirty="0"/>
              <a:t>                                </a:t>
            </a:r>
            <a:r>
              <a:rPr lang="en-US" dirty="0" err="1"/>
              <a:t>progressBar.setVisibility</a:t>
            </a:r>
            <a:r>
              <a:rPr lang="en-US" dirty="0"/>
              <a:t>(</a:t>
            </a:r>
            <a:r>
              <a:rPr lang="en-US" dirty="0" err="1"/>
              <a:t>View.GONE</a:t>
            </a:r>
            <a:r>
              <a:rPr lang="en-US" dirty="0"/>
              <a:t>);</a:t>
            </a:r>
          </a:p>
          <a:p>
            <a:r>
              <a:rPr lang="en-US" dirty="0"/>
              <a:t>                                if (!</a:t>
            </a:r>
            <a:r>
              <a:rPr lang="en-US" dirty="0" err="1"/>
              <a:t>task.isSuccessful</a:t>
            </a:r>
            <a:r>
              <a:rPr lang="en-US" dirty="0"/>
              <a:t>()) {</a:t>
            </a:r>
          </a:p>
          <a:p>
            <a:r>
              <a:rPr lang="en-US" dirty="0"/>
              <a:t>                                    // there was an error</a:t>
            </a:r>
          </a:p>
          <a:p>
            <a:r>
              <a:rPr lang="en-US" dirty="0"/>
              <a:t>                                    if (</a:t>
            </a:r>
            <a:r>
              <a:rPr lang="en-US" dirty="0" err="1"/>
              <a:t>password.length</a:t>
            </a:r>
            <a:r>
              <a:rPr lang="en-US" dirty="0"/>
              <a:t>() &lt; 6) {</a:t>
            </a:r>
          </a:p>
          <a:p>
            <a:r>
              <a:rPr lang="en-US" dirty="0"/>
              <a:t>                                        </a:t>
            </a:r>
            <a:r>
              <a:rPr lang="en-US" dirty="0" err="1"/>
              <a:t>inputPassword.setError</a:t>
            </a:r>
            <a:r>
              <a:rPr lang="en-US" dirty="0"/>
              <a:t>(</a:t>
            </a:r>
            <a:r>
              <a:rPr lang="en-US" dirty="0" err="1"/>
              <a:t>getString</a:t>
            </a:r>
            <a:r>
              <a:rPr lang="en-US" dirty="0"/>
              <a:t>(</a:t>
            </a:r>
            <a:r>
              <a:rPr lang="en-US" dirty="0" err="1"/>
              <a:t>R.string.minimum_password</a:t>
            </a:r>
            <a:r>
              <a:rPr lang="en-US" dirty="0"/>
              <a:t>));</a:t>
            </a:r>
          </a:p>
          <a:p>
            <a:r>
              <a:rPr lang="en-US" dirty="0"/>
              <a:t>                                    } else {</a:t>
            </a:r>
          </a:p>
          <a:p>
            <a:r>
              <a:rPr lang="en-US" dirty="0"/>
              <a:t>                                        </a:t>
            </a:r>
            <a:r>
              <a:rPr lang="en-US" dirty="0" err="1"/>
              <a:t>Toast.makeText</a:t>
            </a:r>
            <a:r>
              <a:rPr lang="en-US" dirty="0"/>
              <a:t>(</a:t>
            </a:r>
            <a:r>
              <a:rPr lang="en-US" dirty="0" err="1"/>
              <a:t>LoginActivity.this</a:t>
            </a:r>
            <a:r>
              <a:rPr lang="en-US" dirty="0"/>
              <a:t>, </a:t>
            </a:r>
            <a:r>
              <a:rPr lang="en-US" dirty="0" err="1"/>
              <a:t>getString</a:t>
            </a:r>
            <a:r>
              <a:rPr lang="en-US" dirty="0"/>
              <a:t>(</a:t>
            </a:r>
            <a:r>
              <a:rPr lang="en-US" dirty="0" err="1"/>
              <a:t>R.string.auth_failed</a:t>
            </a:r>
            <a:r>
              <a:rPr lang="en-US" dirty="0"/>
              <a:t>), </a:t>
            </a:r>
            <a:r>
              <a:rPr lang="en-US" dirty="0" err="1"/>
              <a:t>Toast.LENGTH_LONG</a:t>
            </a:r>
            <a:r>
              <a:rPr lang="en-US" dirty="0"/>
              <a:t>).show();</a:t>
            </a:r>
          </a:p>
          <a:p>
            <a:r>
              <a:rPr lang="en-US" dirty="0"/>
              <a:t>                                    }</a:t>
            </a:r>
          </a:p>
          <a:p>
            <a:r>
              <a:rPr lang="en-US" dirty="0"/>
              <a:t>                                } else {</a:t>
            </a:r>
          </a:p>
          <a:p>
            <a:r>
              <a:rPr lang="en-US" dirty="0"/>
              <a:t>                                    Intent intent = new Intent(</a:t>
            </a:r>
            <a:r>
              <a:rPr lang="en-US" dirty="0" err="1"/>
              <a:t>LoginActivity.this</a:t>
            </a:r>
            <a:r>
              <a:rPr lang="en-US" dirty="0"/>
              <a:t>, </a:t>
            </a:r>
            <a:r>
              <a:rPr lang="en-US" dirty="0" err="1"/>
              <a:t>MainActivity.class</a:t>
            </a:r>
            <a:r>
              <a:rPr lang="en-US" dirty="0"/>
              <a:t>);</a:t>
            </a:r>
          </a:p>
          <a:p>
            <a:r>
              <a:rPr lang="en-US" dirty="0"/>
              <a:t>                                    </a:t>
            </a:r>
            <a:r>
              <a:rPr lang="en-US" dirty="0" err="1"/>
              <a:t>startActivity</a:t>
            </a:r>
            <a:r>
              <a:rPr lang="en-US" dirty="0"/>
              <a:t>(intent);</a:t>
            </a:r>
          </a:p>
          <a:p>
            <a:r>
              <a:rPr lang="en-US" dirty="0"/>
              <a:t>                                    finish();</a:t>
            </a:r>
          </a:p>
          <a:p>
            <a:r>
              <a:rPr lang="en-US" dirty="0"/>
              <a:t>                                }</a:t>
            </a:r>
          </a:p>
          <a:p>
            <a:r>
              <a:rPr lang="en-US" dirty="0"/>
              <a:t>                            }</a:t>
            </a:r>
          </a:p>
          <a:p>
            <a:r>
              <a:rPr lang="en-US" dirty="0"/>
              <a:t>                        });</a:t>
            </a:r>
          </a:p>
          <a:p>
            <a:r>
              <a:rPr lang="en-US" dirty="0"/>
              <a:t>            }</a:t>
            </a:r>
          </a:p>
          <a:p>
            <a:r>
              <a:rPr lang="en-US" dirty="0"/>
              <a:t>        });</a:t>
            </a:r>
          </a:p>
          <a:p>
            <a:r>
              <a:rPr lang="en-US" dirty="0"/>
              <a:t>    }</a:t>
            </a:r>
          </a:p>
          <a:p>
            <a:r>
              <a:rPr lang="en-US" dirty="0"/>
              <a:t>}</a:t>
            </a:r>
          </a:p>
          <a:p>
            <a:endParaRPr lang="en-US" dirty="0"/>
          </a:p>
        </p:txBody>
      </p:sp>
      <p:sp>
        <p:nvSpPr>
          <p:cNvPr id="4" name="Slide Number Placeholder 3"/>
          <p:cNvSpPr>
            <a:spLocks noGrp="1"/>
          </p:cNvSpPr>
          <p:nvPr>
            <p:ph type="sldNum" sz="quarter" idx="5"/>
          </p:nvPr>
        </p:nvSpPr>
        <p:spPr/>
        <p:txBody>
          <a:bodyPr/>
          <a:lstStyle/>
          <a:p>
            <a:fld id="{8774716F-622E-DE4A-AF94-7A511D9A9671}" type="slidenum">
              <a:rPr lang="en-US" smtClean="0"/>
              <a:t>33</a:t>
            </a:fld>
            <a:endParaRPr lang="en-US"/>
          </a:p>
        </p:txBody>
      </p:sp>
    </p:spTree>
    <p:extLst>
      <p:ext uri="{BB962C8B-B14F-4D97-AF65-F5344CB8AC3E}">
        <p14:creationId xmlns:p14="http://schemas.microsoft.com/office/powerpoint/2010/main" val="1957836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CODE:</a:t>
            </a:r>
          </a:p>
          <a:p>
            <a:endParaRPr lang="en-US" dirty="0"/>
          </a:p>
          <a:p>
            <a:r>
              <a:rPr lang="en-US" dirty="0"/>
              <a:t>XML</a:t>
            </a:r>
          </a:p>
          <a:p>
            <a:r>
              <a:rPr lang="en-PH" i="1" dirty="0">
                <a:effectLst/>
              </a:rPr>
              <a:t>&lt;?</a:t>
            </a:r>
            <a:r>
              <a:rPr lang="en-PH" sz="1200" b="1" kern="1200" dirty="0">
                <a:solidFill>
                  <a:schemeClr val="tx1"/>
                </a:solidFill>
                <a:effectLst/>
                <a:latin typeface="+mn-lt"/>
                <a:ea typeface="+mn-ea"/>
                <a:cs typeface="+mn-cs"/>
              </a:rPr>
              <a:t>xml version="1.0" encoding="utf-8"</a:t>
            </a:r>
            <a:r>
              <a:rPr lang="en-PH" i="1" dirty="0">
                <a:effectLst/>
              </a:rPr>
              <a:t>?&gt;</a:t>
            </a:r>
            <a:br>
              <a:rPr lang="en-PH" i="1" dirty="0">
                <a:effectLst/>
              </a:rPr>
            </a:br>
            <a:r>
              <a:rPr lang="en-PH" dirty="0"/>
              <a:t>&lt;</a:t>
            </a:r>
            <a:r>
              <a:rPr lang="en-PH" sz="1200" b="1" kern="1200" dirty="0" err="1">
                <a:solidFill>
                  <a:schemeClr val="tx1"/>
                </a:solidFill>
                <a:effectLst/>
                <a:latin typeface="+mn-lt"/>
                <a:ea typeface="+mn-ea"/>
                <a:cs typeface="+mn-cs"/>
              </a:rPr>
              <a:t>android.support.constraint.ConstraintLayout</a:t>
            </a:r>
            <a:r>
              <a:rPr lang="en-PH" sz="1200" b="1" kern="1200" dirty="0">
                <a:solidFill>
                  <a:schemeClr val="tx1"/>
                </a:solidFill>
                <a:effectLst/>
                <a:latin typeface="+mn-lt"/>
                <a:ea typeface="+mn-ea"/>
                <a:cs typeface="+mn-cs"/>
              </a:rPr>
              <a:t> </a:t>
            </a:r>
            <a:r>
              <a:rPr lang="en-PH" sz="1200" b="1" kern="1200" dirty="0" err="1">
                <a:solidFill>
                  <a:schemeClr val="tx1"/>
                </a:solidFill>
                <a:effectLst/>
                <a:latin typeface="+mn-lt"/>
                <a:ea typeface="+mn-ea"/>
                <a:cs typeface="+mn-cs"/>
              </a:rPr>
              <a:t>xmlns:android</a:t>
            </a:r>
            <a:r>
              <a:rPr lang="en-PH" sz="1200" b="1" kern="1200" dirty="0">
                <a:solidFill>
                  <a:schemeClr val="tx1"/>
                </a:solidFill>
                <a:effectLst/>
                <a:latin typeface="+mn-lt"/>
                <a:ea typeface="+mn-ea"/>
                <a:cs typeface="+mn-cs"/>
              </a:rPr>
              <a:t>="http://</a:t>
            </a:r>
            <a:r>
              <a:rPr lang="en-PH" sz="1200" b="1" kern="1200" dirty="0" err="1">
                <a:solidFill>
                  <a:schemeClr val="tx1"/>
                </a:solidFill>
                <a:effectLst/>
                <a:latin typeface="+mn-lt"/>
                <a:ea typeface="+mn-ea"/>
                <a:cs typeface="+mn-cs"/>
              </a:rPr>
              <a:t>schemas.android.com</a:t>
            </a:r>
            <a:r>
              <a:rPr lang="en-PH" sz="1200" b="1" kern="1200" dirty="0">
                <a:solidFill>
                  <a:schemeClr val="tx1"/>
                </a:solidFill>
                <a:effectLst/>
                <a:latin typeface="+mn-lt"/>
                <a:ea typeface="+mn-ea"/>
                <a:cs typeface="+mn-cs"/>
              </a:rPr>
              <a:t>/</a:t>
            </a:r>
            <a:r>
              <a:rPr lang="en-PH" sz="1200" b="1" kern="1200" dirty="0" err="1">
                <a:solidFill>
                  <a:schemeClr val="tx1"/>
                </a:solidFill>
                <a:effectLst/>
                <a:latin typeface="+mn-lt"/>
                <a:ea typeface="+mn-ea"/>
                <a:cs typeface="+mn-cs"/>
              </a:rPr>
              <a:t>apk</a:t>
            </a:r>
            <a:r>
              <a:rPr lang="en-PH" sz="1200" b="1" kern="1200" dirty="0">
                <a:solidFill>
                  <a:schemeClr val="tx1"/>
                </a:solidFill>
                <a:effectLst/>
                <a:latin typeface="+mn-lt"/>
                <a:ea typeface="+mn-ea"/>
                <a:cs typeface="+mn-cs"/>
              </a:rPr>
              <a:t>/res/android"</a:t>
            </a:r>
            <a:br>
              <a:rPr lang="en-PH" sz="1200" b="1" kern="1200" dirty="0">
                <a:solidFill>
                  <a:schemeClr val="tx1"/>
                </a:solidFill>
                <a:effectLst/>
                <a:latin typeface="+mn-lt"/>
                <a:ea typeface="+mn-ea"/>
                <a:cs typeface="+mn-cs"/>
              </a:rPr>
            </a:br>
            <a:r>
              <a:rPr lang="en-PH" sz="1200" b="1" kern="1200" dirty="0">
                <a:solidFill>
                  <a:schemeClr val="tx1"/>
                </a:solidFill>
                <a:effectLst/>
                <a:latin typeface="+mn-lt"/>
                <a:ea typeface="+mn-ea"/>
                <a:cs typeface="+mn-cs"/>
              </a:rPr>
              <a:t>    </a:t>
            </a:r>
            <a:r>
              <a:rPr lang="en-PH" sz="1200" b="1" kern="1200" dirty="0" err="1">
                <a:solidFill>
                  <a:schemeClr val="tx1"/>
                </a:solidFill>
                <a:effectLst/>
                <a:latin typeface="+mn-lt"/>
                <a:ea typeface="+mn-ea"/>
                <a:cs typeface="+mn-cs"/>
              </a:rPr>
              <a:t>xmlns:app</a:t>
            </a:r>
            <a:r>
              <a:rPr lang="en-PH" sz="1200" b="1" kern="1200" dirty="0">
                <a:solidFill>
                  <a:schemeClr val="tx1"/>
                </a:solidFill>
                <a:effectLst/>
                <a:latin typeface="+mn-lt"/>
                <a:ea typeface="+mn-ea"/>
                <a:cs typeface="+mn-cs"/>
              </a:rPr>
              <a:t>="http://</a:t>
            </a:r>
            <a:r>
              <a:rPr lang="en-PH" sz="1200" b="1" kern="1200" dirty="0" err="1">
                <a:solidFill>
                  <a:schemeClr val="tx1"/>
                </a:solidFill>
                <a:effectLst/>
                <a:latin typeface="+mn-lt"/>
                <a:ea typeface="+mn-ea"/>
                <a:cs typeface="+mn-cs"/>
              </a:rPr>
              <a:t>schemas.android.com</a:t>
            </a:r>
            <a:r>
              <a:rPr lang="en-PH" sz="1200" b="1" kern="1200" dirty="0">
                <a:solidFill>
                  <a:schemeClr val="tx1"/>
                </a:solidFill>
                <a:effectLst/>
                <a:latin typeface="+mn-lt"/>
                <a:ea typeface="+mn-ea"/>
                <a:cs typeface="+mn-cs"/>
              </a:rPr>
              <a:t>/</a:t>
            </a:r>
            <a:r>
              <a:rPr lang="en-PH" sz="1200" b="1" kern="1200" dirty="0" err="1">
                <a:solidFill>
                  <a:schemeClr val="tx1"/>
                </a:solidFill>
                <a:effectLst/>
                <a:latin typeface="+mn-lt"/>
                <a:ea typeface="+mn-ea"/>
                <a:cs typeface="+mn-cs"/>
              </a:rPr>
              <a:t>apk</a:t>
            </a:r>
            <a:r>
              <a:rPr lang="en-PH" sz="1200" b="1" kern="1200" dirty="0">
                <a:solidFill>
                  <a:schemeClr val="tx1"/>
                </a:solidFill>
                <a:effectLst/>
                <a:latin typeface="+mn-lt"/>
                <a:ea typeface="+mn-ea"/>
                <a:cs typeface="+mn-cs"/>
              </a:rPr>
              <a:t>/res-auto"</a:t>
            </a:r>
            <a:br>
              <a:rPr lang="en-PH" sz="1200" b="1" kern="1200" dirty="0">
                <a:solidFill>
                  <a:schemeClr val="tx1"/>
                </a:solidFill>
                <a:effectLst/>
                <a:latin typeface="+mn-lt"/>
                <a:ea typeface="+mn-ea"/>
                <a:cs typeface="+mn-cs"/>
              </a:rPr>
            </a:br>
            <a:r>
              <a:rPr lang="en-PH" sz="1200" b="1" kern="1200" dirty="0">
                <a:solidFill>
                  <a:schemeClr val="tx1"/>
                </a:solidFill>
                <a:effectLst/>
                <a:latin typeface="+mn-lt"/>
                <a:ea typeface="+mn-ea"/>
                <a:cs typeface="+mn-cs"/>
              </a:rPr>
              <a:t>    </a:t>
            </a:r>
            <a:r>
              <a:rPr lang="en-PH" sz="1200" b="1" kern="1200" dirty="0" err="1">
                <a:solidFill>
                  <a:schemeClr val="tx1"/>
                </a:solidFill>
                <a:effectLst/>
                <a:latin typeface="+mn-lt"/>
                <a:ea typeface="+mn-ea"/>
                <a:cs typeface="+mn-cs"/>
              </a:rPr>
              <a:t>xmlns:tools</a:t>
            </a:r>
            <a:r>
              <a:rPr lang="en-PH" sz="1200" b="1" kern="1200" dirty="0">
                <a:solidFill>
                  <a:schemeClr val="tx1"/>
                </a:solidFill>
                <a:effectLst/>
                <a:latin typeface="+mn-lt"/>
                <a:ea typeface="+mn-ea"/>
                <a:cs typeface="+mn-cs"/>
              </a:rPr>
              <a:t>="http://</a:t>
            </a:r>
            <a:r>
              <a:rPr lang="en-PH" sz="1200" b="1" kern="1200" dirty="0" err="1">
                <a:solidFill>
                  <a:schemeClr val="tx1"/>
                </a:solidFill>
                <a:effectLst/>
                <a:latin typeface="+mn-lt"/>
                <a:ea typeface="+mn-ea"/>
                <a:cs typeface="+mn-cs"/>
              </a:rPr>
              <a:t>schemas.android.com</a:t>
            </a:r>
            <a:r>
              <a:rPr lang="en-PH" sz="1200" b="1" kern="1200" dirty="0">
                <a:solidFill>
                  <a:schemeClr val="tx1"/>
                </a:solidFill>
                <a:effectLst/>
                <a:latin typeface="+mn-lt"/>
                <a:ea typeface="+mn-ea"/>
                <a:cs typeface="+mn-cs"/>
              </a:rPr>
              <a:t>/tools"</a:t>
            </a:r>
            <a:br>
              <a:rPr lang="en-PH" sz="1200" b="1" kern="1200" dirty="0">
                <a:solidFill>
                  <a:schemeClr val="tx1"/>
                </a:solidFill>
                <a:effectLst/>
                <a:latin typeface="+mn-lt"/>
                <a:ea typeface="+mn-ea"/>
                <a:cs typeface="+mn-cs"/>
              </a:rPr>
            </a:br>
            <a:r>
              <a:rPr lang="en-PH" sz="1200" b="1" kern="1200" dirty="0">
                <a:solidFill>
                  <a:schemeClr val="tx1"/>
                </a:solidFill>
                <a:effectLst/>
                <a:latin typeface="+mn-lt"/>
                <a:ea typeface="+mn-ea"/>
                <a:cs typeface="+mn-cs"/>
              </a:rPr>
              <a:t>    </a:t>
            </a:r>
            <a:r>
              <a:rPr lang="en-PH" sz="1200" b="1" kern="1200" dirty="0" err="1">
                <a:solidFill>
                  <a:schemeClr val="tx1"/>
                </a:solidFill>
                <a:effectLst/>
                <a:latin typeface="+mn-lt"/>
                <a:ea typeface="+mn-ea"/>
                <a:cs typeface="+mn-cs"/>
              </a:rPr>
              <a:t>android:layout_width</a:t>
            </a:r>
            <a:r>
              <a:rPr lang="en-PH" sz="1200" b="1" kern="1200" dirty="0">
                <a:solidFill>
                  <a:schemeClr val="tx1"/>
                </a:solidFill>
                <a:effectLst/>
                <a:latin typeface="+mn-lt"/>
                <a:ea typeface="+mn-ea"/>
                <a:cs typeface="+mn-cs"/>
              </a:rPr>
              <a:t>="</a:t>
            </a:r>
            <a:r>
              <a:rPr lang="en-PH" sz="1200" b="1" kern="1200" dirty="0" err="1">
                <a:solidFill>
                  <a:schemeClr val="tx1"/>
                </a:solidFill>
                <a:effectLst/>
                <a:latin typeface="+mn-lt"/>
                <a:ea typeface="+mn-ea"/>
                <a:cs typeface="+mn-cs"/>
              </a:rPr>
              <a:t>match_parent</a:t>
            </a:r>
            <a:r>
              <a:rPr lang="en-PH" sz="1200" b="1" kern="1200" dirty="0">
                <a:solidFill>
                  <a:schemeClr val="tx1"/>
                </a:solidFill>
                <a:effectLst/>
                <a:latin typeface="+mn-lt"/>
                <a:ea typeface="+mn-ea"/>
                <a:cs typeface="+mn-cs"/>
              </a:rPr>
              <a:t>"</a:t>
            </a:r>
            <a:br>
              <a:rPr lang="en-PH" sz="1200" b="1" kern="1200" dirty="0">
                <a:solidFill>
                  <a:schemeClr val="tx1"/>
                </a:solidFill>
                <a:effectLst/>
                <a:latin typeface="+mn-lt"/>
                <a:ea typeface="+mn-ea"/>
                <a:cs typeface="+mn-cs"/>
              </a:rPr>
            </a:br>
            <a:r>
              <a:rPr lang="en-PH" sz="1200" b="1" kern="1200" dirty="0">
                <a:solidFill>
                  <a:schemeClr val="tx1"/>
                </a:solidFill>
                <a:effectLst/>
                <a:latin typeface="+mn-lt"/>
                <a:ea typeface="+mn-ea"/>
                <a:cs typeface="+mn-cs"/>
              </a:rPr>
              <a:t>    </a:t>
            </a:r>
            <a:r>
              <a:rPr lang="en-PH" sz="1200" b="1" kern="1200" dirty="0" err="1">
                <a:solidFill>
                  <a:schemeClr val="tx1"/>
                </a:solidFill>
                <a:effectLst/>
                <a:latin typeface="+mn-lt"/>
                <a:ea typeface="+mn-ea"/>
                <a:cs typeface="+mn-cs"/>
              </a:rPr>
              <a:t>android:layout_height</a:t>
            </a:r>
            <a:r>
              <a:rPr lang="en-PH" sz="1200" b="1" kern="1200" dirty="0">
                <a:solidFill>
                  <a:schemeClr val="tx1"/>
                </a:solidFill>
                <a:effectLst/>
                <a:latin typeface="+mn-lt"/>
                <a:ea typeface="+mn-ea"/>
                <a:cs typeface="+mn-cs"/>
              </a:rPr>
              <a:t>="</a:t>
            </a:r>
            <a:r>
              <a:rPr lang="en-PH" sz="1200" b="1" kern="1200" dirty="0" err="1">
                <a:solidFill>
                  <a:schemeClr val="tx1"/>
                </a:solidFill>
                <a:effectLst/>
                <a:latin typeface="+mn-lt"/>
                <a:ea typeface="+mn-ea"/>
                <a:cs typeface="+mn-cs"/>
              </a:rPr>
              <a:t>match_parent</a:t>
            </a:r>
            <a:r>
              <a:rPr lang="en-PH" sz="1200" b="1" kern="1200" dirty="0">
                <a:solidFill>
                  <a:schemeClr val="tx1"/>
                </a:solidFill>
                <a:effectLst/>
                <a:latin typeface="+mn-lt"/>
                <a:ea typeface="+mn-ea"/>
                <a:cs typeface="+mn-cs"/>
              </a:rPr>
              <a:t>"</a:t>
            </a:r>
            <a:br>
              <a:rPr lang="en-PH" sz="1200" b="1" kern="1200" dirty="0">
                <a:solidFill>
                  <a:schemeClr val="tx1"/>
                </a:solidFill>
                <a:effectLst/>
                <a:latin typeface="+mn-lt"/>
                <a:ea typeface="+mn-ea"/>
                <a:cs typeface="+mn-cs"/>
              </a:rPr>
            </a:br>
            <a:r>
              <a:rPr lang="en-PH" sz="1200" b="1" kern="1200" dirty="0">
                <a:solidFill>
                  <a:schemeClr val="tx1"/>
                </a:solidFill>
                <a:effectLst/>
                <a:latin typeface="+mn-lt"/>
                <a:ea typeface="+mn-ea"/>
                <a:cs typeface="+mn-cs"/>
              </a:rPr>
              <a:t>    </a:t>
            </a:r>
            <a:r>
              <a:rPr lang="en-PH" sz="1200" b="1" kern="1200" dirty="0" err="1">
                <a:solidFill>
                  <a:schemeClr val="tx1"/>
                </a:solidFill>
                <a:effectLst/>
                <a:latin typeface="+mn-lt"/>
                <a:ea typeface="+mn-ea"/>
                <a:cs typeface="+mn-cs"/>
              </a:rPr>
              <a:t>tools:context</a:t>
            </a:r>
            <a:r>
              <a:rPr lang="en-PH" sz="1200" b="1" kern="1200" dirty="0">
                <a:solidFill>
                  <a:schemeClr val="tx1"/>
                </a:solidFill>
                <a:effectLst/>
                <a:latin typeface="+mn-lt"/>
                <a:ea typeface="+mn-ea"/>
                <a:cs typeface="+mn-cs"/>
              </a:rPr>
              <a:t>=".</a:t>
            </a:r>
            <a:r>
              <a:rPr lang="en-PH" sz="1200" b="1" kern="1200" dirty="0" err="1">
                <a:solidFill>
                  <a:schemeClr val="tx1"/>
                </a:solidFill>
                <a:effectLst/>
                <a:latin typeface="+mn-lt"/>
                <a:ea typeface="+mn-ea"/>
                <a:cs typeface="+mn-cs"/>
              </a:rPr>
              <a:t>MainActivity</a:t>
            </a:r>
            <a:r>
              <a:rPr lang="en-PH" sz="1200" b="1" kern="1200" dirty="0">
                <a:solidFill>
                  <a:schemeClr val="tx1"/>
                </a:solidFill>
                <a:effectLst/>
                <a:latin typeface="+mn-lt"/>
                <a:ea typeface="+mn-ea"/>
                <a:cs typeface="+mn-cs"/>
              </a:rPr>
              <a:t>"</a:t>
            </a:r>
            <a:r>
              <a:rPr lang="en-PH" dirty="0"/>
              <a:t>&gt;</a:t>
            </a:r>
            <a:br>
              <a:rPr lang="en-PH" dirty="0"/>
            </a:br>
            <a:br>
              <a:rPr lang="en-PH" dirty="0"/>
            </a:br>
            <a:r>
              <a:rPr lang="en-PH" dirty="0"/>
              <a:t>    &lt;</a:t>
            </a:r>
            <a:r>
              <a:rPr lang="en-PH" sz="1200" b="1" kern="1200" dirty="0" err="1">
                <a:solidFill>
                  <a:schemeClr val="tx1"/>
                </a:solidFill>
                <a:effectLst/>
                <a:latin typeface="+mn-lt"/>
                <a:ea typeface="+mn-ea"/>
                <a:cs typeface="+mn-cs"/>
              </a:rPr>
              <a:t>TextView</a:t>
            </a:r>
            <a:br>
              <a:rPr lang="en-PH" sz="1200" b="1" kern="1200" dirty="0">
                <a:solidFill>
                  <a:schemeClr val="tx1"/>
                </a:solidFill>
                <a:effectLst/>
                <a:latin typeface="+mn-lt"/>
                <a:ea typeface="+mn-ea"/>
                <a:cs typeface="+mn-cs"/>
              </a:rPr>
            </a:br>
            <a:r>
              <a:rPr lang="en-PH" sz="1200" b="1" kern="1200" dirty="0">
                <a:solidFill>
                  <a:schemeClr val="tx1"/>
                </a:solidFill>
                <a:effectLst/>
                <a:latin typeface="+mn-lt"/>
                <a:ea typeface="+mn-ea"/>
                <a:cs typeface="+mn-cs"/>
              </a:rPr>
              <a:t>        </a:t>
            </a:r>
            <a:r>
              <a:rPr lang="en-PH" sz="1200" b="1" kern="1200" dirty="0" err="1">
                <a:solidFill>
                  <a:schemeClr val="tx1"/>
                </a:solidFill>
                <a:effectLst/>
                <a:latin typeface="+mn-lt"/>
                <a:ea typeface="+mn-ea"/>
                <a:cs typeface="+mn-cs"/>
              </a:rPr>
              <a:t>android:id</a:t>
            </a:r>
            <a:r>
              <a:rPr lang="en-PH" sz="1200" b="1" kern="1200" dirty="0">
                <a:solidFill>
                  <a:schemeClr val="tx1"/>
                </a:solidFill>
                <a:effectLst/>
                <a:latin typeface="+mn-lt"/>
                <a:ea typeface="+mn-ea"/>
                <a:cs typeface="+mn-cs"/>
              </a:rPr>
              <a:t>="@+id/</a:t>
            </a:r>
            <a:r>
              <a:rPr lang="en-PH" sz="1200" b="1" kern="1200" dirty="0" err="1">
                <a:solidFill>
                  <a:schemeClr val="tx1"/>
                </a:solidFill>
                <a:effectLst/>
                <a:latin typeface="+mn-lt"/>
                <a:ea typeface="+mn-ea"/>
                <a:cs typeface="+mn-cs"/>
              </a:rPr>
              <a:t>textView</a:t>
            </a:r>
            <a:r>
              <a:rPr lang="en-PH" sz="1200" b="1" kern="1200" dirty="0">
                <a:solidFill>
                  <a:schemeClr val="tx1"/>
                </a:solidFill>
                <a:effectLst/>
                <a:latin typeface="+mn-lt"/>
                <a:ea typeface="+mn-ea"/>
                <a:cs typeface="+mn-cs"/>
              </a:rPr>
              <a:t>"</a:t>
            </a:r>
            <a:br>
              <a:rPr lang="en-PH" sz="1200" b="1" kern="1200" dirty="0">
                <a:solidFill>
                  <a:schemeClr val="tx1"/>
                </a:solidFill>
                <a:effectLst/>
                <a:latin typeface="+mn-lt"/>
                <a:ea typeface="+mn-ea"/>
                <a:cs typeface="+mn-cs"/>
              </a:rPr>
            </a:br>
            <a:r>
              <a:rPr lang="en-PH" sz="1200" b="1" kern="1200" dirty="0">
                <a:solidFill>
                  <a:schemeClr val="tx1"/>
                </a:solidFill>
                <a:effectLst/>
                <a:latin typeface="+mn-lt"/>
                <a:ea typeface="+mn-ea"/>
                <a:cs typeface="+mn-cs"/>
              </a:rPr>
              <a:t>        </a:t>
            </a:r>
            <a:r>
              <a:rPr lang="en-PH" sz="1200" b="1" kern="1200" dirty="0" err="1">
                <a:solidFill>
                  <a:schemeClr val="tx1"/>
                </a:solidFill>
                <a:effectLst/>
                <a:latin typeface="+mn-lt"/>
                <a:ea typeface="+mn-ea"/>
                <a:cs typeface="+mn-cs"/>
              </a:rPr>
              <a:t>android:layout_width</a:t>
            </a:r>
            <a:r>
              <a:rPr lang="en-PH" sz="1200" b="1" kern="1200" dirty="0">
                <a:solidFill>
                  <a:schemeClr val="tx1"/>
                </a:solidFill>
                <a:effectLst/>
                <a:latin typeface="+mn-lt"/>
                <a:ea typeface="+mn-ea"/>
                <a:cs typeface="+mn-cs"/>
              </a:rPr>
              <a:t>="</a:t>
            </a:r>
            <a:r>
              <a:rPr lang="en-PH" sz="1200" b="1" kern="1200" dirty="0" err="1">
                <a:solidFill>
                  <a:schemeClr val="tx1"/>
                </a:solidFill>
                <a:effectLst/>
                <a:latin typeface="+mn-lt"/>
                <a:ea typeface="+mn-ea"/>
                <a:cs typeface="+mn-cs"/>
              </a:rPr>
              <a:t>wrap_content</a:t>
            </a:r>
            <a:r>
              <a:rPr lang="en-PH" sz="1200" b="1" kern="1200" dirty="0">
                <a:solidFill>
                  <a:schemeClr val="tx1"/>
                </a:solidFill>
                <a:effectLst/>
                <a:latin typeface="+mn-lt"/>
                <a:ea typeface="+mn-ea"/>
                <a:cs typeface="+mn-cs"/>
              </a:rPr>
              <a:t>"</a:t>
            </a:r>
            <a:br>
              <a:rPr lang="en-PH" sz="1200" b="1" kern="1200" dirty="0">
                <a:solidFill>
                  <a:schemeClr val="tx1"/>
                </a:solidFill>
                <a:effectLst/>
                <a:latin typeface="+mn-lt"/>
                <a:ea typeface="+mn-ea"/>
                <a:cs typeface="+mn-cs"/>
              </a:rPr>
            </a:br>
            <a:r>
              <a:rPr lang="en-PH" sz="1200" b="1" kern="1200" dirty="0">
                <a:solidFill>
                  <a:schemeClr val="tx1"/>
                </a:solidFill>
                <a:effectLst/>
                <a:latin typeface="+mn-lt"/>
                <a:ea typeface="+mn-ea"/>
                <a:cs typeface="+mn-cs"/>
              </a:rPr>
              <a:t>        </a:t>
            </a:r>
            <a:r>
              <a:rPr lang="en-PH" sz="1200" b="1" kern="1200" dirty="0" err="1">
                <a:solidFill>
                  <a:schemeClr val="tx1"/>
                </a:solidFill>
                <a:effectLst/>
                <a:latin typeface="+mn-lt"/>
                <a:ea typeface="+mn-ea"/>
                <a:cs typeface="+mn-cs"/>
              </a:rPr>
              <a:t>android:layout_height</a:t>
            </a:r>
            <a:r>
              <a:rPr lang="en-PH" sz="1200" b="1" kern="1200" dirty="0">
                <a:solidFill>
                  <a:schemeClr val="tx1"/>
                </a:solidFill>
                <a:effectLst/>
                <a:latin typeface="+mn-lt"/>
                <a:ea typeface="+mn-ea"/>
                <a:cs typeface="+mn-cs"/>
              </a:rPr>
              <a:t>="</a:t>
            </a:r>
            <a:r>
              <a:rPr lang="en-PH" sz="1200" b="1" kern="1200" dirty="0" err="1">
                <a:solidFill>
                  <a:schemeClr val="tx1"/>
                </a:solidFill>
                <a:effectLst/>
                <a:latin typeface="+mn-lt"/>
                <a:ea typeface="+mn-ea"/>
                <a:cs typeface="+mn-cs"/>
              </a:rPr>
              <a:t>wrap_content</a:t>
            </a:r>
            <a:r>
              <a:rPr lang="en-PH" sz="1200" b="1" kern="1200" dirty="0">
                <a:solidFill>
                  <a:schemeClr val="tx1"/>
                </a:solidFill>
                <a:effectLst/>
                <a:latin typeface="+mn-lt"/>
                <a:ea typeface="+mn-ea"/>
                <a:cs typeface="+mn-cs"/>
              </a:rPr>
              <a:t>"</a:t>
            </a:r>
            <a:br>
              <a:rPr lang="en-PH" sz="1200" b="1" kern="1200" dirty="0">
                <a:solidFill>
                  <a:schemeClr val="tx1"/>
                </a:solidFill>
                <a:effectLst/>
                <a:latin typeface="+mn-lt"/>
                <a:ea typeface="+mn-ea"/>
                <a:cs typeface="+mn-cs"/>
              </a:rPr>
            </a:br>
            <a:r>
              <a:rPr lang="en-PH" sz="1200" b="1" kern="1200" dirty="0">
                <a:solidFill>
                  <a:schemeClr val="tx1"/>
                </a:solidFill>
                <a:effectLst/>
                <a:latin typeface="+mn-lt"/>
                <a:ea typeface="+mn-ea"/>
                <a:cs typeface="+mn-cs"/>
              </a:rPr>
              <a:t>        </a:t>
            </a:r>
            <a:r>
              <a:rPr lang="en-PH" sz="1200" b="1" kern="1200" dirty="0" err="1">
                <a:solidFill>
                  <a:schemeClr val="tx1"/>
                </a:solidFill>
                <a:effectLst/>
                <a:latin typeface="+mn-lt"/>
                <a:ea typeface="+mn-ea"/>
                <a:cs typeface="+mn-cs"/>
              </a:rPr>
              <a:t>android:text</a:t>
            </a:r>
            <a:r>
              <a:rPr lang="en-PH" sz="1200" b="1" kern="1200" dirty="0">
                <a:solidFill>
                  <a:schemeClr val="tx1"/>
                </a:solidFill>
                <a:effectLst/>
                <a:latin typeface="+mn-lt"/>
                <a:ea typeface="+mn-ea"/>
                <a:cs typeface="+mn-cs"/>
              </a:rPr>
              <a:t>="Hello World!"</a:t>
            </a:r>
            <a:br>
              <a:rPr lang="en-PH" sz="1200" b="1" kern="1200" dirty="0">
                <a:solidFill>
                  <a:schemeClr val="tx1"/>
                </a:solidFill>
                <a:effectLst/>
                <a:latin typeface="+mn-lt"/>
                <a:ea typeface="+mn-ea"/>
                <a:cs typeface="+mn-cs"/>
              </a:rPr>
            </a:br>
            <a:r>
              <a:rPr lang="en-PH" sz="1200" b="1" kern="1200" dirty="0">
                <a:solidFill>
                  <a:schemeClr val="tx1"/>
                </a:solidFill>
                <a:effectLst/>
                <a:latin typeface="+mn-lt"/>
                <a:ea typeface="+mn-ea"/>
                <a:cs typeface="+mn-cs"/>
              </a:rPr>
              <a:t>        </a:t>
            </a:r>
            <a:r>
              <a:rPr lang="en-PH" sz="1200" b="1" kern="1200" dirty="0" err="1">
                <a:solidFill>
                  <a:schemeClr val="tx1"/>
                </a:solidFill>
                <a:effectLst/>
                <a:latin typeface="+mn-lt"/>
                <a:ea typeface="+mn-ea"/>
                <a:cs typeface="+mn-cs"/>
              </a:rPr>
              <a:t>app:layout_constraintBottom_toBottomOf</a:t>
            </a:r>
            <a:r>
              <a:rPr lang="en-PH" sz="1200" b="1" kern="1200" dirty="0">
                <a:solidFill>
                  <a:schemeClr val="tx1"/>
                </a:solidFill>
                <a:effectLst/>
                <a:latin typeface="+mn-lt"/>
                <a:ea typeface="+mn-ea"/>
                <a:cs typeface="+mn-cs"/>
              </a:rPr>
              <a:t>="parent"</a:t>
            </a:r>
            <a:br>
              <a:rPr lang="en-PH" sz="1200" b="1" kern="1200" dirty="0">
                <a:solidFill>
                  <a:schemeClr val="tx1"/>
                </a:solidFill>
                <a:effectLst/>
                <a:latin typeface="+mn-lt"/>
                <a:ea typeface="+mn-ea"/>
                <a:cs typeface="+mn-cs"/>
              </a:rPr>
            </a:br>
            <a:r>
              <a:rPr lang="en-PH" sz="1200" b="1" kern="1200" dirty="0">
                <a:solidFill>
                  <a:schemeClr val="tx1"/>
                </a:solidFill>
                <a:effectLst/>
                <a:latin typeface="+mn-lt"/>
                <a:ea typeface="+mn-ea"/>
                <a:cs typeface="+mn-cs"/>
              </a:rPr>
              <a:t>        </a:t>
            </a:r>
            <a:r>
              <a:rPr lang="en-PH" sz="1200" b="1" kern="1200" dirty="0" err="1">
                <a:solidFill>
                  <a:schemeClr val="tx1"/>
                </a:solidFill>
                <a:effectLst/>
                <a:latin typeface="+mn-lt"/>
                <a:ea typeface="+mn-ea"/>
                <a:cs typeface="+mn-cs"/>
              </a:rPr>
              <a:t>app:layout_constraintLeft_toLeftOf</a:t>
            </a:r>
            <a:r>
              <a:rPr lang="en-PH" sz="1200" b="1" kern="1200" dirty="0">
                <a:solidFill>
                  <a:schemeClr val="tx1"/>
                </a:solidFill>
                <a:effectLst/>
                <a:latin typeface="+mn-lt"/>
                <a:ea typeface="+mn-ea"/>
                <a:cs typeface="+mn-cs"/>
              </a:rPr>
              <a:t>="parent"</a:t>
            </a:r>
            <a:br>
              <a:rPr lang="en-PH" sz="1200" b="1" kern="1200" dirty="0">
                <a:solidFill>
                  <a:schemeClr val="tx1"/>
                </a:solidFill>
                <a:effectLst/>
                <a:latin typeface="+mn-lt"/>
                <a:ea typeface="+mn-ea"/>
                <a:cs typeface="+mn-cs"/>
              </a:rPr>
            </a:br>
            <a:r>
              <a:rPr lang="en-PH" sz="1200" b="1" kern="1200" dirty="0">
                <a:solidFill>
                  <a:schemeClr val="tx1"/>
                </a:solidFill>
                <a:effectLst/>
                <a:latin typeface="+mn-lt"/>
                <a:ea typeface="+mn-ea"/>
                <a:cs typeface="+mn-cs"/>
              </a:rPr>
              <a:t>        </a:t>
            </a:r>
            <a:r>
              <a:rPr lang="en-PH" sz="1200" b="1" kern="1200" dirty="0" err="1">
                <a:solidFill>
                  <a:schemeClr val="tx1"/>
                </a:solidFill>
                <a:effectLst/>
                <a:latin typeface="+mn-lt"/>
                <a:ea typeface="+mn-ea"/>
                <a:cs typeface="+mn-cs"/>
              </a:rPr>
              <a:t>app:layout_constraintRight_toRightOf</a:t>
            </a:r>
            <a:r>
              <a:rPr lang="en-PH" sz="1200" b="1" kern="1200" dirty="0">
                <a:solidFill>
                  <a:schemeClr val="tx1"/>
                </a:solidFill>
                <a:effectLst/>
                <a:latin typeface="+mn-lt"/>
                <a:ea typeface="+mn-ea"/>
                <a:cs typeface="+mn-cs"/>
              </a:rPr>
              <a:t>="parent"</a:t>
            </a:r>
            <a:br>
              <a:rPr lang="en-PH" sz="1200" b="1" kern="1200" dirty="0">
                <a:solidFill>
                  <a:schemeClr val="tx1"/>
                </a:solidFill>
                <a:effectLst/>
                <a:latin typeface="+mn-lt"/>
                <a:ea typeface="+mn-ea"/>
                <a:cs typeface="+mn-cs"/>
              </a:rPr>
            </a:br>
            <a:r>
              <a:rPr lang="en-PH" sz="1200" b="1" kern="1200" dirty="0">
                <a:solidFill>
                  <a:schemeClr val="tx1"/>
                </a:solidFill>
                <a:effectLst/>
                <a:latin typeface="+mn-lt"/>
                <a:ea typeface="+mn-ea"/>
                <a:cs typeface="+mn-cs"/>
              </a:rPr>
              <a:t>        </a:t>
            </a:r>
            <a:r>
              <a:rPr lang="en-PH" sz="1200" b="1" kern="1200" dirty="0" err="1">
                <a:solidFill>
                  <a:schemeClr val="tx1"/>
                </a:solidFill>
                <a:effectLst/>
                <a:latin typeface="+mn-lt"/>
                <a:ea typeface="+mn-ea"/>
                <a:cs typeface="+mn-cs"/>
              </a:rPr>
              <a:t>app:layout_constraintTop_toTopOf</a:t>
            </a:r>
            <a:r>
              <a:rPr lang="en-PH" sz="1200" b="1" kern="1200" dirty="0">
                <a:solidFill>
                  <a:schemeClr val="tx1"/>
                </a:solidFill>
                <a:effectLst/>
                <a:latin typeface="+mn-lt"/>
                <a:ea typeface="+mn-ea"/>
                <a:cs typeface="+mn-cs"/>
              </a:rPr>
              <a:t>="parent" </a:t>
            </a:r>
            <a:r>
              <a:rPr lang="en-PH" dirty="0"/>
              <a:t>/&gt;</a:t>
            </a:r>
            <a:br>
              <a:rPr lang="en-PH" dirty="0"/>
            </a:br>
            <a:br>
              <a:rPr lang="en-PH" dirty="0"/>
            </a:br>
            <a:r>
              <a:rPr lang="en-PH" dirty="0"/>
              <a:t>    &lt;</a:t>
            </a:r>
            <a:r>
              <a:rPr lang="en-PH" sz="1200" b="1" kern="1200" dirty="0">
                <a:solidFill>
                  <a:schemeClr val="tx1"/>
                </a:solidFill>
                <a:effectLst/>
                <a:latin typeface="+mn-lt"/>
                <a:ea typeface="+mn-ea"/>
                <a:cs typeface="+mn-cs"/>
              </a:rPr>
              <a:t>Button</a:t>
            </a:r>
            <a:br>
              <a:rPr lang="en-PH" sz="1200" b="1" kern="1200" dirty="0">
                <a:solidFill>
                  <a:schemeClr val="tx1"/>
                </a:solidFill>
                <a:effectLst/>
                <a:latin typeface="+mn-lt"/>
                <a:ea typeface="+mn-ea"/>
                <a:cs typeface="+mn-cs"/>
              </a:rPr>
            </a:br>
            <a:r>
              <a:rPr lang="en-PH" sz="1200" b="1" kern="1200" dirty="0">
                <a:solidFill>
                  <a:schemeClr val="tx1"/>
                </a:solidFill>
                <a:effectLst/>
                <a:latin typeface="+mn-lt"/>
                <a:ea typeface="+mn-ea"/>
                <a:cs typeface="+mn-cs"/>
              </a:rPr>
              <a:t>        </a:t>
            </a:r>
            <a:r>
              <a:rPr lang="en-PH" sz="1200" b="1" kern="1200" dirty="0" err="1">
                <a:solidFill>
                  <a:schemeClr val="tx1"/>
                </a:solidFill>
                <a:effectLst/>
                <a:latin typeface="+mn-lt"/>
                <a:ea typeface="+mn-ea"/>
                <a:cs typeface="+mn-cs"/>
              </a:rPr>
              <a:t>android:id</a:t>
            </a:r>
            <a:r>
              <a:rPr lang="en-PH" sz="1200" b="1" kern="1200" dirty="0">
                <a:solidFill>
                  <a:schemeClr val="tx1"/>
                </a:solidFill>
                <a:effectLst/>
                <a:latin typeface="+mn-lt"/>
                <a:ea typeface="+mn-ea"/>
                <a:cs typeface="+mn-cs"/>
              </a:rPr>
              <a:t>="@+id/button"</a:t>
            </a:r>
            <a:br>
              <a:rPr lang="en-PH" sz="1200" b="1" kern="1200" dirty="0">
                <a:solidFill>
                  <a:schemeClr val="tx1"/>
                </a:solidFill>
                <a:effectLst/>
                <a:latin typeface="+mn-lt"/>
                <a:ea typeface="+mn-ea"/>
                <a:cs typeface="+mn-cs"/>
              </a:rPr>
            </a:br>
            <a:r>
              <a:rPr lang="en-PH" sz="1200" b="1" kern="1200" dirty="0">
                <a:solidFill>
                  <a:schemeClr val="tx1"/>
                </a:solidFill>
                <a:effectLst/>
                <a:latin typeface="+mn-lt"/>
                <a:ea typeface="+mn-ea"/>
                <a:cs typeface="+mn-cs"/>
              </a:rPr>
              <a:t>        </a:t>
            </a:r>
            <a:r>
              <a:rPr lang="en-PH" sz="1200" b="1" kern="1200" dirty="0" err="1">
                <a:solidFill>
                  <a:schemeClr val="tx1"/>
                </a:solidFill>
                <a:effectLst/>
                <a:latin typeface="+mn-lt"/>
                <a:ea typeface="+mn-ea"/>
                <a:cs typeface="+mn-cs"/>
              </a:rPr>
              <a:t>android:layout_width</a:t>
            </a:r>
            <a:r>
              <a:rPr lang="en-PH" sz="1200" b="1" kern="1200" dirty="0">
                <a:solidFill>
                  <a:schemeClr val="tx1"/>
                </a:solidFill>
                <a:effectLst/>
                <a:latin typeface="+mn-lt"/>
                <a:ea typeface="+mn-ea"/>
                <a:cs typeface="+mn-cs"/>
              </a:rPr>
              <a:t>="</a:t>
            </a:r>
            <a:r>
              <a:rPr lang="en-PH" sz="1200" b="1" kern="1200" dirty="0" err="1">
                <a:solidFill>
                  <a:schemeClr val="tx1"/>
                </a:solidFill>
                <a:effectLst/>
                <a:latin typeface="+mn-lt"/>
                <a:ea typeface="+mn-ea"/>
                <a:cs typeface="+mn-cs"/>
              </a:rPr>
              <a:t>wrap_content</a:t>
            </a:r>
            <a:r>
              <a:rPr lang="en-PH" sz="1200" b="1" kern="1200" dirty="0">
                <a:solidFill>
                  <a:schemeClr val="tx1"/>
                </a:solidFill>
                <a:effectLst/>
                <a:latin typeface="+mn-lt"/>
                <a:ea typeface="+mn-ea"/>
                <a:cs typeface="+mn-cs"/>
              </a:rPr>
              <a:t>"</a:t>
            </a:r>
            <a:br>
              <a:rPr lang="en-PH" sz="1200" b="1" kern="1200" dirty="0">
                <a:solidFill>
                  <a:schemeClr val="tx1"/>
                </a:solidFill>
                <a:effectLst/>
                <a:latin typeface="+mn-lt"/>
                <a:ea typeface="+mn-ea"/>
                <a:cs typeface="+mn-cs"/>
              </a:rPr>
            </a:br>
            <a:r>
              <a:rPr lang="en-PH" sz="1200" b="1" kern="1200" dirty="0">
                <a:solidFill>
                  <a:schemeClr val="tx1"/>
                </a:solidFill>
                <a:effectLst/>
                <a:latin typeface="+mn-lt"/>
                <a:ea typeface="+mn-ea"/>
                <a:cs typeface="+mn-cs"/>
              </a:rPr>
              <a:t>        </a:t>
            </a:r>
            <a:r>
              <a:rPr lang="en-PH" sz="1200" b="1" kern="1200" dirty="0" err="1">
                <a:solidFill>
                  <a:schemeClr val="tx1"/>
                </a:solidFill>
                <a:effectLst/>
                <a:latin typeface="+mn-lt"/>
                <a:ea typeface="+mn-ea"/>
                <a:cs typeface="+mn-cs"/>
              </a:rPr>
              <a:t>android:layout_height</a:t>
            </a:r>
            <a:r>
              <a:rPr lang="en-PH" sz="1200" b="1" kern="1200" dirty="0">
                <a:solidFill>
                  <a:schemeClr val="tx1"/>
                </a:solidFill>
                <a:effectLst/>
                <a:latin typeface="+mn-lt"/>
                <a:ea typeface="+mn-ea"/>
                <a:cs typeface="+mn-cs"/>
              </a:rPr>
              <a:t>="</a:t>
            </a:r>
            <a:r>
              <a:rPr lang="en-PH" sz="1200" b="1" kern="1200" dirty="0" err="1">
                <a:solidFill>
                  <a:schemeClr val="tx1"/>
                </a:solidFill>
                <a:effectLst/>
                <a:latin typeface="+mn-lt"/>
                <a:ea typeface="+mn-ea"/>
                <a:cs typeface="+mn-cs"/>
              </a:rPr>
              <a:t>wrap_content</a:t>
            </a:r>
            <a:r>
              <a:rPr lang="en-PH" sz="1200" b="1" kern="1200" dirty="0">
                <a:solidFill>
                  <a:schemeClr val="tx1"/>
                </a:solidFill>
                <a:effectLst/>
                <a:latin typeface="+mn-lt"/>
                <a:ea typeface="+mn-ea"/>
                <a:cs typeface="+mn-cs"/>
              </a:rPr>
              <a:t>"</a:t>
            </a:r>
            <a:br>
              <a:rPr lang="en-PH" sz="1200" b="1" kern="1200" dirty="0">
                <a:solidFill>
                  <a:schemeClr val="tx1"/>
                </a:solidFill>
                <a:effectLst/>
                <a:latin typeface="+mn-lt"/>
                <a:ea typeface="+mn-ea"/>
                <a:cs typeface="+mn-cs"/>
              </a:rPr>
            </a:br>
            <a:r>
              <a:rPr lang="en-PH" sz="1200" b="1" kern="1200" dirty="0">
                <a:solidFill>
                  <a:schemeClr val="tx1"/>
                </a:solidFill>
                <a:effectLst/>
                <a:latin typeface="+mn-lt"/>
                <a:ea typeface="+mn-ea"/>
                <a:cs typeface="+mn-cs"/>
              </a:rPr>
              <a:t>        </a:t>
            </a:r>
            <a:r>
              <a:rPr lang="en-PH" sz="1200" b="1" kern="1200" dirty="0" err="1">
                <a:solidFill>
                  <a:schemeClr val="tx1"/>
                </a:solidFill>
                <a:effectLst/>
                <a:latin typeface="+mn-lt"/>
                <a:ea typeface="+mn-ea"/>
                <a:cs typeface="+mn-cs"/>
              </a:rPr>
              <a:t>android:layout_marginStart</a:t>
            </a:r>
            <a:r>
              <a:rPr lang="en-PH" sz="1200" b="1" kern="1200" dirty="0">
                <a:solidFill>
                  <a:schemeClr val="tx1"/>
                </a:solidFill>
                <a:effectLst/>
                <a:latin typeface="+mn-lt"/>
                <a:ea typeface="+mn-ea"/>
                <a:cs typeface="+mn-cs"/>
              </a:rPr>
              <a:t>="8dp"</a:t>
            </a:r>
            <a:br>
              <a:rPr lang="en-PH" sz="1200" b="1" kern="1200" dirty="0">
                <a:solidFill>
                  <a:schemeClr val="tx1"/>
                </a:solidFill>
                <a:effectLst/>
                <a:latin typeface="+mn-lt"/>
                <a:ea typeface="+mn-ea"/>
                <a:cs typeface="+mn-cs"/>
              </a:rPr>
            </a:br>
            <a:r>
              <a:rPr lang="en-PH" sz="1200" b="1" kern="1200" dirty="0">
                <a:solidFill>
                  <a:schemeClr val="tx1"/>
                </a:solidFill>
                <a:effectLst/>
                <a:latin typeface="+mn-lt"/>
                <a:ea typeface="+mn-ea"/>
                <a:cs typeface="+mn-cs"/>
              </a:rPr>
              <a:t>        </a:t>
            </a:r>
            <a:r>
              <a:rPr lang="en-PH" sz="1200" b="1" kern="1200" dirty="0" err="1">
                <a:solidFill>
                  <a:schemeClr val="tx1"/>
                </a:solidFill>
                <a:effectLst/>
                <a:latin typeface="+mn-lt"/>
                <a:ea typeface="+mn-ea"/>
                <a:cs typeface="+mn-cs"/>
              </a:rPr>
              <a:t>android:layout_marginEnd</a:t>
            </a:r>
            <a:r>
              <a:rPr lang="en-PH" sz="1200" b="1" kern="1200" dirty="0">
                <a:solidFill>
                  <a:schemeClr val="tx1"/>
                </a:solidFill>
                <a:effectLst/>
                <a:latin typeface="+mn-lt"/>
                <a:ea typeface="+mn-ea"/>
                <a:cs typeface="+mn-cs"/>
              </a:rPr>
              <a:t>="8dp"</a:t>
            </a:r>
            <a:br>
              <a:rPr lang="en-PH" sz="1200" b="1" kern="1200" dirty="0">
                <a:solidFill>
                  <a:schemeClr val="tx1"/>
                </a:solidFill>
                <a:effectLst/>
                <a:latin typeface="+mn-lt"/>
                <a:ea typeface="+mn-ea"/>
                <a:cs typeface="+mn-cs"/>
              </a:rPr>
            </a:br>
            <a:r>
              <a:rPr lang="en-PH" sz="1200" b="1" kern="1200" dirty="0">
                <a:solidFill>
                  <a:schemeClr val="tx1"/>
                </a:solidFill>
                <a:effectLst/>
                <a:latin typeface="+mn-lt"/>
                <a:ea typeface="+mn-ea"/>
                <a:cs typeface="+mn-cs"/>
              </a:rPr>
              <a:t>        </a:t>
            </a:r>
            <a:r>
              <a:rPr lang="en-PH" sz="1200" b="1" kern="1200" dirty="0" err="1">
                <a:solidFill>
                  <a:schemeClr val="tx1"/>
                </a:solidFill>
                <a:effectLst/>
                <a:latin typeface="+mn-lt"/>
                <a:ea typeface="+mn-ea"/>
                <a:cs typeface="+mn-cs"/>
              </a:rPr>
              <a:t>android:layout_marginBottom</a:t>
            </a:r>
            <a:r>
              <a:rPr lang="en-PH" sz="1200" b="1" kern="1200" dirty="0">
                <a:solidFill>
                  <a:schemeClr val="tx1"/>
                </a:solidFill>
                <a:effectLst/>
                <a:latin typeface="+mn-lt"/>
                <a:ea typeface="+mn-ea"/>
                <a:cs typeface="+mn-cs"/>
              </a:rPr>
              <a:t>="8dp"</a:t>
            </a:r>
            <a:br>
              <a:rPr lang="en-PH" sz="1200" b="1" kern="1200" dirty="0">
                <a:solidFill>
                  <a:schemeClr val="tx1"/>
                </a:solidFill>
                <a:effectLst/>
                <a:latin typeface="+mn-lt"/>
                <a:ea typeface="+mn-ea"/>
                <a:cs typeface="+mn-cs"/>
              </a:rPr>
            </a:br>
            <a:r>
              <a:rPr lang="en-PH" sz="1200" b="1" kern="1200" dirty="0">
                <a:solidFill>
                  <a:schemeClr val="tx1"/>
                </a:solidFill>
                <a:effectLst/>
                <a:latin typeface="+mn-lt"/>
                <a:ea typeface="+mn-ea"/>
                <a:cs typeface="+mn-cs"/>
              </a:rPr>
              <a:t>        </a:t>
            </a:r>
            <a:r>
              <a:rPr lang="en-PH" sz="1200" b="1" kern="1200" dirty="0" err="1">
                <a:solidFill>
                  <a:schemeClr val="tx1"/>
                </a:solidFill>
                <a:effectLst/>
                <a:latin typeface="+mn-lt"/>
                <a:ea typeface="+mn-ea"/>
                <a:cs typeface="+mn-cs"/>
              </a:rPr>
              <a:t>android:onClick</a:t>
            </a:r>
            <a:r>
              <a:rPr lang="en-PH" sz="1200" b="1" kern="1200" dirty="0">
                <a:solidFill>
                  <a:schemeClr val="tx1"/>
                </a:solidFill>
                <a:effectLst/>
                <a:latin typeface="+mn-lt"/>
                <a:ea typeface="+mn-ea"/>
                <a:cs typeface="+mn-cs"/>
              </a:rPr>
              <a:t>="</a:t>
            </a:r>
            <a:r>
              <a:rPr lang="en-PH" sz="1200" b="1" kern="1200" dirty="0" err="1">
                <a:solidFill>
                  <a:schemeClr val="tx1"/>
                </a:solidFill>
                <a:effectLst/>
                <a:latin typeface="+mn-lt"/>
                <a:ea typeface="+mn-ea"/>
                <a:cs typeface="+mn-cs"/>
              </a:rPr>
              <a:t>doLogout</a:t>
            </a:r>
            <a:r>
              <a:rPr lang="en-PH" sz="1200" b="1" kern="1200" dirty="0">
                <a:solidFill>
                  <a:schemeClr val="tx1"/>
                </a:solidFill>
                <a:effectLst/>
                <a:latin typeface="+mn-lt"/>
                <a:ea typeface="+mn-ea"/>
                <a:cs typeface="+mn-cs"/>
              </a:rPr>
              <a:t>"</a:t>
            </a:r>
            <a:br>
              <a:rPr lang="en-PH" sz="1200" b="1" kern="1200" dirty="0">
                <a:solidFill>
                  <a:schemeClr val="tx1"/>
                </a:solidFill>
                <a:effectLst/>
                <a:latin typeface="+mn-lt"/>
                <a:ea typeface="+mn-ea"/>
                <a:cs typeface="+mn-cs"/>
              </a:rPr>
            </a:br>
            <a:r>
              <a:rPr lang="en-PH" sz="1200" b="1" kern="1200" dirty="0">
                <a:solidFill>
                  <a:schemeClr val="tx1"/>
                </a:solidFill>
                <a:effectLst/>
                <a:latin typeface="+mn-lt"/>
                <a:ea typeface="+mn-ea"/>
                <a:cs typeface="+mn-cs"/>
              </a:rPr>
              <a:t>        </a:t>
            </a:r>
            <a:r>
              <a:rPr lang="en-PH" sz="1200" b="1" kern="1200" dirty="0" err="1">
                <a:solidFill>
                  <a:schemeClr val="tx1"/>
                </a:solidFill>
                <a:effectLst/>
                <a:latin typeface="+mn-lt"/>
                <a:ea typeface="+mn-ea"/>
                <a:cs typeface="+mn-cs"/>
              </a:rPr>
              <a:t>android:text</a:t>
            </a:r>
            <a:r>
              <a:rPr lang="en-PH" sz="1200" b="1" kern="1200" dirty="0">
                <a:solidFill>
                  <a:schemeClr val="tx1"/>
                </a:solidFill>
                <a:effectLst/>
                <a:latin typeface="+mn-lt"/>
                <a:ea typeface="+mn-ea"/>
                <a:cs typeface="+mn-cs"/>
              </a:rPr>
              <a:t>="Logout"</a:t>
            </a:r>
            <a:br>
              <a:rPr lang="en-PH" sz="1200" b="1" kern="1200" dirty="0">
                <a:solidFill>
                  <a:schemeClr val="tx1"/>
                </a:solidFill>
                <a:effectLst/>
                <a:latin typeface="+mn-lt"/>
                <a:ea typeface="+mn-ea"/>
                <a:cs typeface="+mn-cs"/>
              </a:rPr>
            </a:br>
            <a:r>
              <a:rPr lang="en-PH" sz="1200" b="1" kern="1200" dirty="0">
                <a:solidFill>
                  <a:schemeClr val="tx1"/>
                </a:solidFill>
                <a:effectLst/>
                <a:latin typeface="+mn-lt"/>
                <a:ea typeface="+mn-ea"/>
                <a:cs typeface="+mn-cs"/>
              </a:rPr>
              <a:t>        </a:t>
            </a:r>
            <a:r>
              <a:rPr lang="en-PH" sz="1200" b="1" kern="1200" dirty="0" err="1">
                <a:solidFill>
                  <a:schemeClr val="tx1"/>
                </a:solidFill>
                <a:effectLst/>
                <a:latin typeface="+mn-lt"/>
                <a:ea typeface="+mn-ea"/>
                <a:cs typeface="+mn-cs"/>
              </a:rPr>
              <a:t>app:layout_constraintBottom_toBottomOf</a:t>
            </a:r>
            <a:r>
              <a:rPr lang="en-PH" sz="1200" b="1" kern="1200" dirty="0">
                <a:solidFill>
                  <a:schemeClr val="tx1"/>
                </a:solidFill>
                <a:effectLst/>
                <a:latin typeface="+mn-lt"/>
                <a:ea typeface="+mn-ea"/>
                <a:cs typeface="+mn-cs"/>
              </a:rPr>
              <a:t>="parent"</a:t>
            </a:r>
            <a:br>
              <a:rPr lang="en-PH" sz="1200" b="1" kern="1200" dirty="0">
                <a:solidFill>
                  <a:schemeClr val="tx1"/>
                </a:solidFill>
                <a:effectLst/>
                <a:latin typeface="+mn-lt"/>
                <a:ea typeface="+mn-ea"/>
                <a:cs typeface="+mn-cs"/>
              </a:rPr>
            </a:br>
            <a:r>
              <a:rPr lang="en-PH" sz="1200" b="1" kern="1200" dirty="0">
                <a:solidFill>
                  <a:schemeClr val="tx1"/>
                </a:solidFill>
                <a:effectLst/>
                <a:latin typeface="+mn-lt"/>
                <a:ea typeface="+mn-ea"/>
                <a:cs typeface="+mn-cs"/>
              </a:rPr>
              <a:t>        </a:t>
            </a:r>
            <a:r>
              <a:rPr lang="en-PH" sz="1200" b="1" kern="1200" dirty="0" err="1">
                <a:solidFill>
                  <a:schemeClr val="tx1"/>
                </a:solidFill>
                <a:effectLst/>
                <a:latin typeface="+mn-lt"/>
                <a:ea typeface="+mn-ea"/>
                <a:cs typeface="+mn-cs"/>
              </a:rPr>
              <a:t>app:layout_constraintEnd_toEndOf</a:t>
            </a:r>
            <a:r>
              <a:rPr lang="en-PH" sz="1200" b="1" kern="1200" dirty="0">
                <a:solidFill>
                  <a:schemeClr val="tx1"/>
                </a:solidFill>
                <a:effectLst/>
                <a:latin typeface="+mn-lt"/>
                <a:ea typeface="+mn-ea"/>
                <a:cs typeface="+mn-cs"/>
              </a:rPr>
              <a:t>="parent"</a:t>
            </a:r>
            <a:br>
              <a:rPr lang="en-PH" sz="1200" b="1" kern="1200" dirty="0">
                <a:solidFill>
                  <a:schemeClr val="tx1"/>
                </a:solidFill>
                <a:effectLst/>
                <a:latin typeface="+mn-lt"/>
                <a:ea typeface="+mn-ea"/>
                <a:cs typeface="+mn-cs"/>
              </a:rPr>
            </a:br>
            <a:r>
              <a:rPr lang="en-PH" sz="1200" b="1" kern="1200" dirty="0">
                <a:solidFill>
                  <a:schemeClr val="tx1"/>
                </a:solidFill>
                <a:effectLst/>
                <a:latin typeface="+mn-lt"/>
                <a:ea typeface="+mn-ea"/>
                <a:cs typeface="+mn-cs"/>
              </a:rPr>
              <a:t>        </a:t>
            </a:r>
            <a:r>
              <a:rPr lang="en-PH" sz="1200" b="1" kern="1200" dirty="0" err="1">
                <a:solidFill>
                  <a:schemeClr val="tx1"/>
                </a:solidFill>
                <a:effectLst/>
                <a:latin typeface="+mn-lt"/>
                <a:ea typeface="+mn-ea"/>
                <a:cs typeface="+mn-cs"/>
              </a:rPr>
              <a:t>app:layout_constraintStart_toStartOf</a:t>
            </a:r>
            <a:r>
              <a:rPr lang="en-PH" sz="1200" b="1" kern="1200" dirty="0">
                <a:solidFill>
                  <a:schemeClr val="tx1"/>
                </a:solidFill>
                <a:effectLst/>
                <a:latin typeface="+mn-lt"/>
                <a:ea typeface="+mn-ea"/>
                <a:cs typeface="+mn-cs"/>
              </a:rPr>
              <a:t>="parent"</a:t>
            </a:r>
            <a:br>
              <a:rPr lang="en-PH" sz="1200" b="1" kern="1200" dirty="0">
                <a:solidFill>
                  <a:schemeClr val="tx1"/>
                </a:solidFill>
                <a:effectLst/>
                <a:latin typeface="+mn-lt"/>
                <a:ea typeface="+mn-ea"/>
                <a:cs typeface="+mn-cs"/>
              </a:rPr>
            </a:br>
            <a:r>
              <a:rPr lang="en-PH" sz="1200" b="1" kern="1200" dirty="0">
                <a:solidFill>
                  <a:schemeClr val="tx1"/>
                </a:solidFill>
                <a:effectLst/>
                <a:latin typeface="+mn-lt"/>
                <a:ea typeface="+mn-ea"/>
                <a:cs typeface="+mn-cs"/>
              </a:rPr>
              <a:t>        </a:t>
            </a:r>
            <a:r>
              <a:rPr lang="en-PH" sz="1200" b="1" kern="1200" dirty="0" err="1">
                <a:solidFill>
                  <a:schemeClr val="tx1"/>
                </a:solidFill>
                <a:effectLst/>
                <a:latin typeface="+mn-lt"/>
                <a:ea typeface="+mn-ea"/>
                <a:cs typeface="+mn-cs"/>
              </a:rPr>
              <a:t>app:layout_constraintTop_toBottomOf</a:t>
            </a:r>
            <a:r>
              <a:rPr lang="en-PH" sz="1200" b="1" kern="1200" dirty="0">
                <a:solidFill>
                  <a:schemeClr val="tx1"/>
                </a:solidFill>
                <a:effectLst/>
                <a:latin typeface="+mn-lt"/>
                <a:ea typeface="+mn-ea"/>
                <a:cs typeface="+mn-cs"/>
              </a:rPr>
              <a:t>="@+id/</a:t>
            </a:r>
            <a:r>
              <a:rPr lang="en-PH" sz="1200" b="1" kern="1200" dirty="0" err="1">
                <a:solidFill>
                  <a:schemeClr val="tx1"/>
                </a:solidFill>
                <a:effectLst/>
                <a:latin typeface="+mn-lt"/>
                <a:ea typeface="+mn-ea"/>
                <a:cs typeface="+mn-cs"/>
              </a:rPr>
              <a:t>textView</a:t>
            </a:r>
            <a:r>
              <a:rPr lang="en-PH" sz="1200" b="1" kern="1200" dirty="0">
                <a:solidFill>
                  <a:schemeClr val="tx1"/>
                </a:solidFill>
                <a:effectLst/>
                <a:latin typeface="+mn-lt"/>
                <a:ea typeface="+mn-ea"/>
                <a:cs typeface="+mn-cs"/>
              </a:rPr>
              <a:t>" </a:t>
            </a:r>
            <a:r>
              <a:rPr lang="en-PH" dirty="0"/>
              <a:t>/&gt;</a:t>
            </a:r>
            <a:br>
              <a:rPr lang="en-PH" dirty="0"/>
            </a:br>
            <a:br>
              <a:rPr lang="en-PH" dirty="0"/>
            </a:br>
            <a:r>
              <a:rPr lang="en-PH" dirty="0"/>
              <a:t>&lt;/</a:t>
            </a:r>
            <a:r>
              <a:rPr lang="en-PH" sz="1200" b="1" kern="1200" dirty="0" err="1">
                <a:solidFill>
                  <a:schemeClr val="tx1"/>
                </a:solidFill>
                <a:effectLst/>
                <a:latin typeface="+mn-lt"/>
                <a:ea typeface="+mn-ea"/>
                <a:cs typeface="+mn-cs"/>
              </a:rPr>
              <a:t>android.support.constraint.ConstraintLayout</a:t>
            </a:r>
            <a:r>
              <a:rPr lang="en-PH" dirty="0"/>
              <a:t>&gt;</a:t>
            </a:r>
          </a:p>
          <a:p>
            <a:endParaRPr lang="en-PH" dirty="0"/>
          </a:p>
          <a:p>
            <a:endParaRPr lang="en-PH" dirty="0"/>
          </a:p>
          <a:p>
            <a:r>
              <a:rPr lang="en-PH" dirty="0"/>
              <a:t>Java:</a:t>
            </a:r>
          </a:p>
          <a:p>
            <a:r>
              <a:rPr lang="en-PH" sz="1200" b="1" kern="1200" dirty="0">
                <a:solidFill>
                  <a:schemeClr val="tx1"/>
                </a:solidFill>
                <a:effectLst/>
                <a:latin typeface="+mn-lt"/>
                <a:ea typeface="+mn-ea"/>
                <a:cs typeface="+mn-cs"/>
              </a:rPr>
              <a:t>package </a:t>
            </a:r>
            <a:r>
              <a:rPr lang="en-PH" dirty="0"/>
              <a:t>info.ronaldramos.firebasedemo2019;</a:t>
            </a:r>
            <a:br>
              <a:rPr lang="en-PH" dirty="0"/>
            </a:br>
            <a:br>
              <a:rPr lang="en-PH" dirty="0"/>
            </a:br>
            <a:r>
              <a:rPr lang="en-PH" sz="1200" b="1" kern="1200" dirty="0">
                <a:solidFill>
                  <a:schemeClr val="tx1"/>
                </a:solidFill>
                <a:effectLst/>
                <a:latin typeface="+mn-lt"/>
                <a:ea typeface="+mn-ea"/>
                <a:cs typeface="+mn-cs"/>
              </a:rPr>
              <a:t>import </a:t>
            </a:r>
            <a:r>
              <a:rPr lang="en-PH" dirty="0" err="1"/>
              <a:t>android.content.Intent</a:t>
            </a:r>
            <a:r>
              <a:rPr lang="en-PH" dirty="0"/>
              <a:t>;</a:t>
            </a:r>
            <a:br>
              <a:rPr lang="en-PH" dirty="0"/>
            </a:br>
            <a:r>
              <a:rPr lang="en-PH" sz="1200" b="1" kern="1200" dirty="0">
                <a:solidFill>
                  <a:schemeClr val="tx1"/>
                </a:solidFill>
                <a:effectLst/>
                <a:latin typeface="+mn-lt"/>
                <a:ea typeface="+mn-ea"/>
                <a:cs typeface="+mn-cs"/>
              </a:rPr>
              <a:t>import </a:t>
            </a:r>
            <a:r>
              <a:rPr lang="en-PH" dirty="0"/>
              <a:t>android.support.v7.app.AppCompatActivity;</a:t>
            </a:r>
            <a:br>
              <a:rPr lang="en-PH" dirty="0"/>
            </a:br>
            <a:r>
              <a:rPr lang="en-PH" sz="1200" b="1" kern="1200" dirty="0">
                <a:solidFill>
                  <a:schemeClr val="tx1"/>
                </a:solidFill>
                <a:effectLst/>
                <a:latin typeface="+mn-lt"/>
                <a:ea typeface="+mn-ea"/>
                <a:cs typeface="+mn-cs"/>
              </a:rPr>
              <a:t>import </a:t>
            </a:r>
            <a:r>
              <a:rPr lang="en-PH" dirty="0" err="1"/>
              <a:t>android.os.Bundle</a:t>
            </a:r>
            <a:r>
              <a:rPr lang="en-PH" dirty="0"/>
              <a:t>;</a:t>
            </a:r>
            <a:br>
              <a:rPr lang="en-PH" dirty="0"/>
            </a:br>
            <a:r>
              <a:rPr lang="en-PH" sz="1200" b="1" kern="1200" dirty="0">
                <a:solidFill>
                  <a:schemeClr val="tx1"/>
                </a:solidFill>
                <a:effectLst/>
                <a:latin typeface="+mn-lt"/>
                <a:ea typeface="+mn-ea"/>
                <a:cs typeface="+mn-cs"/>
              </a:rPr>
              <a:t>import </a:t>
            </a:r>
            <a:r>
              <a:rPr lang="en-PH" dirty="0" err="1"/>
              <a:t>android.util.Log</a:t>
            </a:r>
            <a:r>
              <a:rPr lang="en-PH" dirty="0"/>
              <a:t>;</a:t>
            </a:r>
            <a:br>
              <a:rPr lang="en-PH" dirty="0"/>
            </a:br>
            <a:r>
              <a:rPr lang="en-PH" sz="1200" b="1" kern="1200" dirty="0">
                <a:solidFill>
                  <a:schemeClr val="tx1"/>
                </a:solidFill>
                <a:effectLst/>
                <a:latin typeface="+mn-lt"/>
                <a:ea typeface="+mn-ea"/>
                <a:cs typeface="+mn-cs"/>
              </a:rPr>
              <a:t>import </a:t>
            </a:r>
            <a:r>
              <a:rPr lang="en-PH" dirty="0" err="1"/>
              <a:t>android.view.View</a:t>
            </a:r>
            <a:r>
              <a:rPr lang="en-PH" dirty="0"/>
              <a:t>;</a:t>
            </a:r>
            <a:br>
              <a:rPr lang="en-PH" dirty="0"/>
            </a:br>
            <a:br>
              <a:rPr lang="en-PH" dirty="0"/>
            </a:br>
            <a:r>
              <a:rPr lang="en-PH" sz="1200" b="1" kern="1200" dirty="0">
                <a:solidFill>
                  <a:schemeClr val="tx1"/>
                </a:solidFill>
                <a:effectLst/>
                <a:latin typeface="+mn-lt"/>
                <a:ea typeface="+mn-ea"/>
                <a:cs typeface="+mn-cs"/>
              </a:rPr>
              <a:t>import </a:t>
            </a:r>
            <a:r>
              <a:rPr lang="en-PH" dirty="0" err="1"/>
              <a:t>com.google.firebase.auth.FirebaseAuth</a:t>
            </a:r>
            <a:r>
              <a:rPr lang="en-PH" dirty="0"/>
              <a:t>;</a:t>
            </a:r>
            <a:br>
              <a:rPr lang="en-PH" dirty="0"/>
            </a:br>
            <a:br>
              <a:rPr lang="en-PH" dirty="0"/>
            </a:br>
            <a:r>
              <a:rPr lang="en-PH" sz="1200" b="1" kern="1200" dirty="0">
                <a:solidFill>
                  <a:schemeClr val="tx1"/>
                </a:solidFill>
                <a:effectLst/>
                <a:latin typeface="+mn-lt"/>
                <a:ea typeface="+mn-ea"/>
                <a:cs typeface="+mn-cs"/>
              </a:rPr>
              <a:t>public class </a:t>
            </a:r>
            <a:r>
              <a:rPr lang="en-PH" dirty="0" err="1"/>
              <a:t>MainActivity</a:t>
            </a:r>
            <a:r>
              <a:rPr lang="en-PH" dirty="0"/>
              <a:t> </a:t>
            </a:r>
            <a:r>
              <a:rPr lang="en-PH" sz="1200" b="1" kern="1200" dirty="0">
                <a:solidFill>
                  <a:schemeClr val="tx1"/>
                </a:solidFill>
                <a:effectLst/>
                <a:latin typeface="+mn-lt"/>
                <a:ea typeface="+mn-ea"/>
                <a:cs typeface="+mn-cs"/>
              </a:rPr>
              <a:t>extends </a:t>
            </a:r>
            <a:r>
              <a:rPr lang="en-PH" dirty="0" err="1"/>
              <a:t>AppCompatActivity</a:t>
            </a:r>
            <a:r>
              <a:rPr lang="en-PH" dirty="0"/>
              <a:t> {</a:t>
            </a:r>
            <a:br>
              <a:rPr lang="en-PH" dirty="0"/>
            </a:br>
            <a:r>
              <a:rPr lang="en-PH" dirty="0"/>
              <a:t>    </a:t>
            </a:r>
            <a:r>
              <a:rPr lang="en-PH" sz="1200" b="1" kern="1200" dirty="0">
                <a:solidFill>
                  <a:schemeClr val="tx1"/>
                </a:solidFill>
                <a:effectLst/>
                <a:latin typeface="+mn-lt"/>
                <a:ea typeface="+mn-ea"/>
                <a:cs typeface="+mn-cs"/>
              </a:rPr>
              <a:t>private </a:t>
            </a:r>
            <a:r>
              <a:rPr lang="en-PH" dirty="0" err="1"/>
              <a:t>FirebaseAuth</a:t>
            </a:r>
            <a:r>
              <a:rPr lang="en-PH" dirty="0"/>
              <a:t> </a:t>
            </a:r>
            <a:r>
              <a:rPr lang="en-PH" sz="1200" b="1" kern="1200" dirty="0">
                <a:solidFill>
                  <a:schemeClr val="tx1"/>
                </a:solidFill>
                <a:effectLst/>
                <a:latin typeface="+mn-lt"/>
                <a:ea typeface="+mn-ea"/>
                <a:cs typeface="+mn-cs"/>
              </a:rPr>
              <a:t>auth</a:t>
            </a:r>
            <a:r>
              <a:rPr lang="en-PH" dirty="0"/>
              <a:t>;</a:t>
            </a:r>
            <a:br>
              <a:rPr lang="en-PH" dirty="0"/>
            </a:br>
            <a:br>
              <a:rPr lang="en-PH" dirty="0"/>
            </a:br>
            <a:r>
              <a:rPr lang="en-PH" dirty="0"/>
              <a:t>    </a:t>
            </a:r>
            <a:r>
              <a:rPr lang="en-PH" sz="1200" kern="1200" dirty="0">
                <a:solidFill>
                  <a:schemeClr val="tx1"/>
                </a:solidFill>
                <a:effectLst/>
                <a:latin typeface="+mn-lt"/>
                <a:ea typeface="+mn-ea"/>
                <a:cs typeface="+mn-cs"/>
              </a:rPr>
              <a:t>@Override</a:t>
            </a:r>
            <a:br>
              <a:rPr lang="en-PH" sz="1200" kern="1200" dirty="0">
                <a:solidFill>
                  <a:schemeClr val="tx1"/>
                </a:solidFill>
                <a:effectLst/>
                <a:latin typeface="+mn-lt"/>
                <a:ea typeface="+mn-ea"/>
                <a:cs typeface="+mn-cs"/>
              </a:rPr>
            </a:br>
            <a:r>
              <a:rPr lang="en-PH" sz="1200" kern="1200" dirty="0">
                <a:solidFill>
                  <a:schemeClr val="tx1"/>
                </a:solidFill>
                <a:effectLst/>
                <a:latin typeface="+mn-lt"/>
                <a:ea typeface="+mn-ea"/>
                <a:cs typeface="+mn-cs"/>
              </a:rPr>
              <a:t>    </a:t>
            </a:r>
            <a:r>
              <a:rPr lang="en-PH" sz="1200" b="1" kern="1200" dirty="0">
                <a:solidFill>
                  <a:schemeClr val="tx1"/>
                </a:solidFill>
                <a:effectLst/>
                <a:latin typeface="+mn-lt"/>
                <a:ea typeface="+mn-ea"/>
                <a:cs typeface="+mn-cs"/>
              </a:rPr>
              <a:t>protected void </a:t>
            </a:r>
            <a:r>
              <a:rPr lang="en-PH" dirty="0" err="1"/>
              <a:t>onCreate</a:t>
            </a:r>
            <a:r>
              <a:rPr lang="en-PH" dirty="0"/>
              <a:t>(Bundle </a:t>
            </a:r>
            <a:r>
              <a:rPr lang="en-PH" dirty="0" err="1"/>
              <a:t>savedInstanceState</a:t>
            </a:r>
            <a:r>
              <a:rPr lang="en-PH" dirty="0"/>
              <a:t>) {</a:t>
            </a:r>
            <a:br>
              <a:rPr lang="en-PH" dirty="0"/>
            </a:br>
            <a:r>
              <a:rPr lang="en-PH" dirty="0"/>
              <a:t>        </a:t>
            </a:r>
            <a:r>
              <a:rPr lang="en-PH" sz="1200" b="1" kern="1200" dirty="0" err="1">
                <a:solidFill>
                  <a:schemeClr val="tx1"/>
                </a:solidFill>
                <a:effectLst/>
                <a:latin typeface="+mn-lt"/>
                <a:ea typeface="+mn-ea"/>
                <a:cs typeface="+mn-cs"/>
              </a:rPr>
              <a:t>super</a:t>
            </a:r>
            <a:r>
              <a:rPr lang="en-PH" dirty="0" err="1"/>
              <a:t>.onCreate</a:t>
            </a:r>
            <a:r>
              <a:rPr lang="en-PH" dirty="0"/>
              <a:t>(</a:t>
            </a:r>
            <a:r>
              <a:rPr lang="en-PH" dirty="0" err="1"/>
              <a:t>savedInstanceState</a:t>
            </a:r>
            <a:r>
              <a:rPr lang="en-PH" dirty="0"/>
              <a:t>);</a:t>
            </a:r>
            <a:br>
              <a:rPr lang="en-PH" dirty="0"/>
            </a:br>
            <a:r>
              <a:rPr lang="en-PH" dirty="0"/>
              <a:t>        </a:t>
            </a:r>
            <a:r>
              <a:rPr lang="en-PH" dirty="0" err="1"/>
              <a:t>setContentView</a:t>
            </a:r>
            <a:r>
              <a:rPr lang="en-PH" dirty="0"/>
              <a:t>(</a:t>
            </a:r>
            <a:r>
              <a:rPr lang="en-PH" dirty="0" err="1"/>
              <a:t>R.layout.</a:t>
            </a:r>
            <a:r>
              <a:rPr lang="en-PH" sz="1200" b="1" i="1" kern="1200" dirty="0" err="1">
                <a:solidFill>
                  <a:schemeClr val="tx1"/>
                </a:solidFill>
                <a:effectLst/>
                <a:latin typeface="+mn-lt"/>
                <a:ea typeface="+mn-ea"/>
                <a:cs typeface="+mn-cs"/>
              </a:rPr>
              <a:t>activity_main</a:t>
            </a:r>
            <a:r>
              <a:rPr lang="en-PH" dirty="0"/>
              <a:t>);</a:t>
            </a:r>
            <a:br>
              <a:rPr lang="en-PH" dirty="0"/>
            </a:br>
            <a:br>
              <a:rPr lang="en-PH" dirty="0"/>
            </a:br>
            <a:r>
              <a:rPr lang="en-PH" dirty="0"/>
              <a:t>        </a:t>
            </a:r>
            <a:r>
              <a:rPr lang="en-PH" sz="1200" i="1" kern="1200" dirty="0">
                <a:solidFill>
                  <a:schemeClr val="tx1"/>
                </a:solidFill>
                <a:effectLst/>
                <a:latin typeface="+mn-lt"/>
                <a:ea typeface="+mn-ea"/>
                <a:cs typeface="+mn-cs"/>
              </a:rPr>
              <a:t>//Get Firebase auth instance</a:t>
            </a:r>
            <a:br>
              <a:rPr lang="en-PH" sz="1200" i="1" kern="1200" dirty="0">
                <a:solidFill>
                  <a:schemeClr val="tx1"/>
                </a:solidFill>
                <a:effectLst/>
                <a:latin typeface="+mn-lt"/>
                <a:ea typeface="+mn-ea"/>
                <a:cs typeface="+mn-cs"/>
              </a:rPr>
            </a:br>
            <a:r>
              <a:rPr lang="en-PH" sz="1200" i="1" kern="1200" dirty="0">
                <a:solidFill>
                  <a:schemeClr val="tx1"/>
                </a:solidFill>
                <a:effectLst/>
                <a:latin typeface="+mn-lt"/>
                <a:ea typeface="+mn-ea"/>
                <a:cs typeface="+mn-cs"/>
              </a:rPr>
              <a:t>        </a:t>
            </a:r>
            <a:r>
              <a:rPr lang="en-PH" sz="1200" b="1" kern="1200" dirty="0">
                <a:solidFill>
                  <a:schemeClr val="tx1"/>
                </a:solidFill>
                <a:effectLst/>
                <a:latin typeface="+mn-lt"/>
                <a:ea typeface="+mn-ea"/>
                <a:cs typeface="+mn-cs"/>
              </a:rPr>
              <a:t>auth </a:t>
            </a:r>
            <a:r>
              <a:rPr lang="en-PH" dirty="0"/>
              <a:t>= </a:t>
            </a:r>
            <a:r>
              <a:rPr lang="en-PH" dirty="0" err="1"/>
              <a:t>FirebaseAuth.</a:t>
            </a:r>
            <a:r>
              <a:rPr lang="en-PH" i="1" dirty="0" err="1">
                <a:effectLst/>
              </a:rPr>
              <a:t>getInstance</a:t>
            </a:r>
            <a:r>
              <a:rPr lang="en-PH" dirty="0"/>
              <a:t>();</a:t>
            </a:r>
            <a:br>
              <a:rPr lang="en-PH" dirty="0"/>
            </a:br>
            <a:r>
              <a:rPr lang="en-PH" dirty="0"/>
              <a:t>    }</a:t>
            </a:r>
            <a:br>
              <a:rPr lang="en-PH" dirty="0"/>
            </a:br>
            <a:br>
              <a:rPr lang="en-PH" dirty="0"/>
            </a:br>
            <a:r>
              <a:rPr lang="en-PH" dirty="0"/>
              <a:t>    </a:t>
            </a:r>
            <a:r>
              <a:rPr lang="en-PH" sz="1200" b="1" kern="1200" dirty="0">
                <a:solidFill>
                  <a:schemeClr val="tx1"/>
                </a:solidFill>
                <a:effectLst/>
                <a:latin typeface="+mn-lt"/>
                <a:ea typeface="+mn-ea"/>
                <a:cs typeface="+mn-cs"/>
              </a:rPr>
              <a:t>public void </a:t>
            </a:r>
            <a:r>
              <a:rPr lang="en-PH" dirty="0" err="1"/>
              <a:t>doLogout</a:t>
            </a:r>
            <a:r>
              <a:rPr lang="en-PH" dirty="0"/>
              <a:t>(View v){</a:t>
            </a:r>
            <a:br>
              <a:rPr lang="en-PH" dirty="0"/>
            </a:br>
            <a:r>
              <a:rPr lang="en-PH" dirty="0"/>
              <a:t>        </a:t>
            </a:r>
            <a:r>
              <a:rPr lang="en-PH" sz="1200" b="1" kern="1200" dirty="0">
                <a:solidFill>
                  <a:schemeClr val="tx1"/>
                </a:solidFill>
                <a:effectLst/>
                <a:latin typeface="+mn-lt"/>
                <a:ea typeface="+mn-ea"/>
                <a:cs typeface="+mn-cs"/>
              </a:rPr>
              <a:t>try </a:t>
            </a:r>
            <a:r>
              <a:rPr lang="en-PH" dirty="0"/>
              <a:t>{</a:t>
            </a:r>
            <a:br>
              <a:rPr lang="en-PH" dirty="0"/>
            </a:br>
            <a:r>
              <a:rPr lang="en-PH" dirty="0"/>
              <a:t>            </a:t>
            </a:r>
            <a:r>
              <a:rPr lang="en-PH" sz="1200" b="1" kern="1200" dirty="0" err="1">
                <a:solidFill>
                  <a:schemeClr val="tx1"/>
                </a:solidFill>
                <a:effectLst/>
                <a:latin typeface="+mn-lt"/>
                <a:ea typeface="+mn-ea"/>
                <a:cs typeface="+mn-cs"/>
              </a:rPr>
              <a:t>auth</a:t>
            </a:r>
            <a:r>
              <a:rPr lang="en-PH" dirty="0" err="1"/>
              <a:t>.signOut</a:t>
            </a:r>
            <a:r>
              <a:rPr lang="en-PH" dirty="0"/>
              <a:t>();</a:t>
            </a:r>
            <a:br>
              <a:rPr lang="en-PH" dirty="0"/>
            </a:br>
            <a:r>
              <a:rPr lang="en-PH" dirty="0"/>
              <a:t>            Intent </a:t>
            </a:r>
            <a:r>
              <a:rPr lang="en-PH" dirty="0" err="1"/>
              <a:t>i</a:t>
            </a:r>
            <a:r>
              <a:rPr lang="en-PH" dirty="0"/>
              <a:t> = </a:t>
            </a:r>
            <a:r>
              <a:rPr lang="en-PH" sz="1200" b="1" kern="1200" dirty="0">
                <a:solidFill>
                  <a:schemeClr val="tx1"/>
                </a:solidFill>
                <a:effectLst/>
                <a:latin typeface="+mn-lt"/>
                <a:ea typeface="+mn-ea"/>
                <a:cs typeface="+mn-cs"/>
              </a:rPr>
              <a:t>new </a:t>
            </a:r>
            <a:r>
              <a:rPr lang="en-PH" dirty="0"/>
              <a:t>Intent(</a:t>
            </a:r>
            <a:r>
              <a:rPr lang="en-PH" dirty="0" err="1"/>
              <a:t>getApplicationContext</a:t>
            </a:r>
            <a:r>
              <a:rPr lang="en-PH" dirty="0"/>
              <a:t>(), </a:t>
            </a:r>
            <a:r>
              <a:rPr lang="en-PH" dirty="0" err="1"/>
              <a:t>LoginActivity.</a:t>
            </a:r>
            <a:r>
              <a:rPr lang="en-PH" sz="1200" b="1" kern="1200" dirty="0" err="1">
                <a:solidFill>
                  <a:schemeClr val="tx1"/>
                </a:solidFill>
                <a:effectLst/>
                <a:latin typeface="+mn-lt"/>
                <a:ea typeface="+mn-ea"/>
                <a:cs typeface="+mn-cs"/>
              </a:rPr>
              <a:t>class</a:t>
            </a:r>
            <a:r>
              <a:rPr lang="en-PH" dirty="0"/>
              <a:t>);</a:t>
            </a:r>
            <a:br>
              <a:rPr lang="en-PH" dirty="0"/>
            </a:br>
            <a:r>
              <a:rPr lang="en-PH" dirty="0"/>
              <a:t>            </a:t>
            </a:r>
            <a:r>
              <a:rPr lang="en-PH" dirty="0" err="1"/>
              <a:t>startActivity</a:t>
            </a:r>
            <a:r>
              <a:rPr lang="en-PH" dirty="0"/>
              <a:t>(</a:t>
            </a:r>
            <a:r>
              <a:rPr lang="en-PH" dirty="0" err="1"/>
              <a:t>i</a:t>
            </a:r>
            <a:r>
              <a:rPr lang="en-PH" dirty="0"/>
              <a:t>);</a:t>
            </a:r>
            <a:br>
              <a:rPr lang="en-PH" dirty="0"/>
            </a:br>
            <a:r>
              <a:rPr lang="en-PH" dirty="0"/>
              <a:t>            </a:t>
            </a:r>
            <a:r>
              <a:rPr lang="en-PH" sz="1200" i="1" kern="1200" dirty="0">
                <a:solidFill>
                  <a:schemeClr val="tx1"/>
                </a:solidFill>
                <a:effectLst/>
                <a:latin typeface="+mn-lt"/>
                <a:ea typeface="+mn-ea"/>
                <a:cs typeface="+mn-cs"/>
              </a:rPr>
              <a:t>// signed out</a:t>
            </a:r>
            <a:br>
              <a:rPr lang="en-PH" sz="1200" i="1" kern="1200" dirty="0">
                <a:solidFill>
                  <a:schemeClr val="tx1"/>
                </a:solidFill>
                <a:effectLst/>
                <a:latin typeface="+mn-lt"/>
                <a:ea typeface="+mn-ea"/>
                <a:cs typeface="+mn-cs"/>
              </a:rPr>
            </a:br>
            <a:r>
              <a:rPr lang="en-PH" sz="1200" i="1" kern="1200" dirty="0">
                <a:solidFill>
                  <a:schemeClr val="tx1"/>
                </a:solidFill>
                <a:effectLst/>
                <a:latin typeface="+mn-lt"/>
                <a:ea typeface="+mn-ea"/>
                <a:cs typeface="+mn-cs"/>
              </a:rPr>
              <a:t>        </a:t>
            </a:r>
            <a:r>
              <a:rPr lang="en-PH" dirty="0"/>
              <a:t>} </a:t>
            </a:r>
            <a:r>
              <a:rPr lang="en-PH" sz="1200" b="1" kern="1200" dirty="0">
                <a:solidFill>
                  <a:schemeClr val="tx1"/>
                </a:solidFill>
                <a:effectLst/>
                <a:latin typeface="+mn-lt"/>
                <a:ea typeface="+mn-ea"/>
                <a:cs typeface="+mn-cs"/>
              </a:rPr>
              <a:t>catch </a:t>
            </a:r>
            <a:r>
              <a:rPr lang="en-PH" dirty="0"/>
              <a:t>(Exception e){</a:t>
            </a:r>
            <a:br>
              <a:rPr lang="en-PH" dirty="0"/>
            </a:br>
            <a:r>
              <a:rPr lang="en-PH" dirty="0"/>
              <a:t>            </a:t>
            </a:r>
            <a:r>
              <a:rPr lang="en-PH" sz="1200" i="1" kern="1200" dirty="0">
                <a:solidFill>
                  <a:schemeClr val="tx1"/>
                </a:solidFill>
                <a:effectLst/>
                <a:latin typeface="+mn-lt"/>
                <a:ea typeface="+mn-ea"/>
                <a:cs typeface="+mn-cs"/>
              </a:rPr>
              <a:t>// an error</a:t>
            </a:r>
            <a:br>
              <a:rPr lang="en-PH" sz="1200" i="1" kern="1200" dirty="0">
                <a:solidFill>
                  <a:schemeClr val="tx1"/>
                </a:solidFill>
                <a:effectLst/>
                <a:latin typeface="+mn-lt"/>
                <a:ea typeface="+mn-ea"/>
                <a:cs typeface="+mn-cs"/>
              </a:rPr>
            </a:br>
            <a:r>
              <a:rPr lang="en-PH" sz="1200" i="1" kern="1200" dirty="0">
                <a:solidFill>
                  <a:schemeClr val="tx1"/>
                </a:solidFill>
                <a:effectLst/>
                <a:latin typeface="+mn-lt"/>
                <a:ea typeface="+mn-ea"/>
                <a:cs typeface="+mn-cs"/>
              </a:rPr>
              <a:t>        </a:t>
            </a:r>
            <a:r>
              <a:rPr lang="en-PH" dirty="0"/>
              <a:t>}</a:t>
            </a:r>
            <a:br>
              <a:rPr lang="en-PH" dirty="0"/>
            </a:br>
            <a:r>
              <a:rPr lang="en-PH" dirty="0"/>
              <a:t>    }</a:t>
            </a:r>
            <a:br>
              <a:rPr lang="en-PH" dirty="0"/>
            </a:br>
            <a:br>
              <a:rPr lang="en-PH" dirty="0"/>
            </a:br>
            <a:br>
              <a:rPr lang="en-PH" dirty="0"/>
            </a:br>
            <a:br>
              <a:rPr lang="en-PH" dirty="0"/>
            </a:br>
            <a:r>
              <a:rPr lang="en-PH" dirty="0"/>
              <a:t>}</a:t>
            </a:r>
            <a:br>
              <a:rPr lang="en-PH" dirty="0"/>
            </a:br>
            <a:br>
              <a:rPr lang="en-PH" dirty="0"/>
            </a:br>
            <a:br>
              <a:rPr lang="en-PH" dirty="0"/>
            </a:br>
            <a:endParaRPr lang="en-US" dirty="0"/>
          </a:p>
        </p:txBody>
      </p:sp>
      <p:sp>
        <p:nvSpPr>
          <p:cNvPr id="4" name="Slide Number Placeholder 3"/>
          <p:cNvSpPr>
            <a:spLocks noGrp="1"/>
          </p:cNvSpPr>
          <p:nvPr>
            <p:ph type="sldNum" sz="quarter" idx="5"/>
          </p:nvPr>
        </p:nvSpPr>
        <p:spPr/>
        <p:txBody>
          <a:bodyPr/>
          <a:lstStyle/>
          <a:p>
            <a:fld id="{8774716F-622E-DE4A-AF94-7A511D9A9671}" type="slidenum">
              <a:rPr lang="en-US" smtClean="0"/>
              <a:t>36</a:t>
            </a:fld>
            <a:endParaRPr lang="en-US"/>
          </a:p>
        </p:txBody>
      </p:sp>
    </p:spTree>
    <p:extLst>
      <p:ext uri="{BB962C8B-B14F-4D97-AF65-F5344CB8AC3E}">
        <p14:creationId xmlns:p14="http://schemas.microsoft.com/office/powerpoint/2010/main" val="29594337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C16642-1986-1248-9AE0-ED7A65B1E424}" type="datetimeFigureOut">
              <a:rPr lang="en-US" smtClean="0"/>
              <a:t>8/17/19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30B511A3-41AE-AA42-8C83-3931671F6A9A}" type="slidenum">
              <a:rPr lang="en-US" smtClean="0"/>
              <a:t>‹#›</a:t>
            </a:fld>
            <a:endParaRPr lang="en-US"/>
          </a:p>
        </p:txBody>
      </p:sp>
    </p:spTree>
    <p:extLst>
      <p:ext uri="{BB962C8B-B14F-4D97-AF65-F5344CB8AC3E}">
        <p14:creationId xmlns:p14="http://schemas.microsoft.com/office/powerpoint/2010/main" val="1300579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C16642-1986-1248-9AE0-ED7A65B1E424}" type="datetimeFigureOut">
              <a:rPr lang="en-US" smtClean="0"/>
              <a:t>8/17/19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30B511A3-41AE-AA42-8C83-3931671F6A9A}" type="slidenum">
              <a:rPr lang="en-US" smtClean="0"/>
              <a:t>‹#›</a:t>
            </a:fld>
            <a:endParaRPr lang="en-US"/>
          </a:p>
        </p:txBody>
      </p:sp>
    </p:spTree>
    <p:extLst>
      <p:ext uri="{BB962C8B-B14F-4D97-AF65-F5344CB8AC3E}">
        <p14:creationId xmlns:p14="http://schemas.microsoft.com/office/powerpoint/2010/main" val="4016459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C16642-1986-1248-9AE0-ED7A65B1E424}" type="datetimeFigureOut">
              <a:rPr lang="en-US" smtClean="0"/>
              <a:t>8/17/19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30B511A3-41AE-AA42-8C83-3931671F6A9A}" type="slidenum">
              <a:rPr lang="en-US" smtClean="0"/>
              <a:t>‹#›</a:t>
            </a:fld>
            <a:endParaRPr lang="en-US"/>
          </a:p>
        </p:txBody>
      </p:sp>
    </p:spTree>
    <p:extLst>
      <p:ext uri="{BB962C8B-B14F-4D97-AF65-F5344CB8AC3E}">
        <p14:creationId xmlns:p14="http://schemas.microsoft.com/office/powerpoint/2010/main" val="1262459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C16642-1986-1248-9AE0-ED7A65B1E424}" type="datetimeFigureOut">
              <a:rPr lang="en-US" smtClean="0"/>
              <a:t>8/17/19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30B511A3-41AE-AA42-8C83-3931671F6A9A}"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004131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C16642-1986-1248-9AE0-ED7A65B1E424}" type="datetimeFigureOut">
              <a:rPr lang="en-US" smtClean="0"/>
              <a:t>8/17/19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30B511A3-41AE-AA42-8C83-3931671F6A9A}" type="slidenum">
              <a:rPr lang="en-US" smtClean="0"/>
              <a:t>‹#›</a:t>
            </a:fld>
            <a:endParaRPr lang="en-US"/>
          </a:p>
        </p:txBody>
      </p:sp>
    </p:spTree>
    <p:extLst>
      <p:ext uri="{BB962C8B-B14F-4D97-AF65-F5344CB8AC3E}">
        <p14:creationId xmlns:p14="http://schemas.microsoft.com/office/powerpoint/2010/main" val="1147764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6C16642-1986-1248-9AE0-ED7A65B1E424}" type="datetimeFigureOut">
              <a:rPr lang="en-US" smtClean="0"/>
              <a:t>8/17/19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B511A3-41AE-AA42-8C83-3931671F6A9A}" type="slidenum">
              <a:rPr lang="en-US" smtClean="0"/>
              <a:t>‹#›</a:t>
            </a:fld>
            <a:endParaRPr lang="en-US"/>
          </a:p>
        </p:txBody>
      </p:sp>
    </p:spTree>
    <p:extLst>
      <p:ext uri="{BB962C8B-B14F-4D97-AF65-F5344CB8AC3E}">
        <p14:creationId xmlns:p14="http://schemas.microsoft.com/office/powerpoint/2010/main" val="294465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6C16642-1986-1248-9AE0-ED7A65B1E424}" type="datetimeFigureOut">
              <a:rPr lang="en-US" smtClean="0"/>
              <a:t>8/17/19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B511A3-41AE-AA42-8C83-3931671F6A9A}" type="slidenum">
              <a:rPr lang="en-US" smtClean="0"/>
              <a:t>‹#›</a:t>
            </a:fld>
            <a:endParaRPr lang="en-US"/>
          </a:p>
        </p:txBody>
      </p:sp>
    </p:spTree>
    <p:extLst>
      <p:ext uri="{BB962C8B-B14F-4D97-AF65-F5344CB8AC3E}">
        <p14:creationId xmlns:p14="http://schemas.microsoft.com/office/powerpoint/2010/main" val="36348567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C16642-1986-1248-9AE0-ED7A65B1E424}" type="datetimeFigureOut">
              <a:rPr lang="en-US" smtClean="0"/>
              <a:t>8/17/19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B511A3-41AE-AA42-8C83-3931671F6A9A}" type="slidenum">
              <a:rPr lang="en-US" smtClean="0"/>
              <a:t>‹#›</a:t>
            </a:fld>
            <a:endParaRPr lang="en-US"/>
          </a:p>
        </p:txBody>
      </p:sp>
    </p:spTree>
    <p:extLst>
      <p:ext uri="{BB962C8B-B14F-4D97-AF65-F5344CB8AC3E}">
        <p14:creationId xmlns:p14="http://schemas.microsoft.com/office/powerpoint/2010/main" val="2668098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16C16642-1986-1248-9AE0-ED7A65B1E424}" type="datetimeFigureOut">
              <a:rPr lang="en-US" smtClean="0"/>
              <a:t>8/17/19</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30B511A3-41AE-AA42-8C83-3931671F6A9A}" type="slidenum">
              <a:rPr lang="en-US" smtClean="0"/>
              <a:t>‹#›</a:t>
            </a:fld>
            <a:endParaRPr lang="en-US"/>
          </a:p>
        </p:txBody>
      </p:sp>
    </p:spTree>
    <p:extLst>
      <p:ext uri="{BB962C8B-B14F-4D97-AF65-F5344CB8AC3E}">
        <p14:creationId xmlns:p14="http://schemas.microsoft.com/office/powerpoint/2010/main" val="932226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C16642-1986-1248-9AE0-ED7A65B1E424}" type="datetimeFigureOut">
              <a:rPr lang="en-US" smtClean="0"/>
              <a:t>8/17/19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B511A3-41AE-AA42-8C83-3931671F6A9A}" type="slidenum">
              <a:rPr lang="en-US" smtClean="0"/>
              <a:t>‹#›</a:t>
            </a:fld>
            <a:endParaRPr lang="en-US"/>
          </a:p>
        </p:txBody>
      </p:sp>
    </p:spTree>
    <p:extLst>
      <p:ext uri="{BB962C8B-B14F-4D97-AF65-F5344CB8AC3E}">
        <p14:creationId xmlns:p14="http://schemas.microsoft.com/office/powerpoint/2010/main" val="1923355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C16642-1986-1248-9AE0-ED7A65B1E424}" type="datetimeFigureOut">
              <a:rPr lang="en-US" smtClean="0"/>
              <a:t>8/17/19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30B511A3-41AE-AA42-8C83-3931671F6A9A}" type="slidenum">
              <a:rPr lang="en-US" smtClean="0"/>
              <a:t>‹#›</a:t>
            </a:fld>
            <a:endParaRPr lang="en-US"/>
          </a:p>
        </p:txBody>
      </p:sp>
    </p:spTree>
    <p:extLst>
      <p:ext uri="{BB962C8B-B14F-4D97-AF65-F5344CB8AC3E}">
        <p14:creationId xmlns:p14="http://schemas.microsoft.com/office/powerpoint/2010/main" val="4035139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C16642-1986-1248-9AE0-ED7A65B1E424}" type="datetimeFigureOut">
              <a:rPr lang="en-US" smtClean="0"/>
              <a:t>8/17/19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B511A3-41AE-AA42-8C83-3931671F6A9A}" type="slidenum">
              <a:rPr lang="en-US" smtClean="0"/>
              <a:t>‹#›</a:t>
            </a:fld>
            <a:endParaRPr lang="en-US"/>
          </a:p>
        </p:txBody>
      </p:sp>
    </p:spTree>
    <p:extLst>
      <p:ext uri="{BB962C8B-B14F-4D97-AF65-F5344CB8AC3E}">
        <p14:creationId xmlns:p14="http://schemas.microsoft.com/office/powerpoint/2010/main" val="2786693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C16642-1986-1248-9AE0-ED7A65B1E424}" type="datetimeFigureOut">
              <a:rPr lang="en-US" smtClean="0"/>
              <a:t>8/17/19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B511A3-41AE-AA42-8C83-3931671F6A9A}" type="slidenum">
              <a:rPr lang="en-US" smtClean="0"/>
              <a:t>‹#›</a:t>
            </a:fld>
            <a:endParaRPr lang="en-US"/>
          </a:p>
        </p:txBody>
      </p:sp>
    </p:spTree>
    <p:extLst>
      <p:ext uri="{BB962C8B-B14F-4D97-AF65-F5344CB8AC3E}">
        <p14:creationId xmlns:p14="http://schemas.microsoft.com/office/powerpoint/2010/main" val="4218622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C16642-1986-1248-9AE0-ED7A65B1E424}" type="datetimeFigureOut">
              <a:rPr lang="en-US" smtClean="0"/>
              <a:t>8/17/19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B511A3-41AE-AA42-8C83-3931671F6A9A}" type="slidenum">
              <a:rPr lang="en-US" smtClean="0"/>
              <a:t>‹#›</a:t>
            </a:fld>
            <a:endParaRPr lang="en-US"/>
          </a:p>
        </p:txBody>
      </p:sp>
    </p:spTree>
    <p:extLst>
      <p:ext uri="{BB962C8B-B14F-4D97-AF65-F5344CB8AC3E}">
        <p14:creationId xmlns:p14="http://schemas.microsoft.com/office/powerpoint/2010/main" val="3370601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16C16642-1986-1248-9AE0-ED7A65B1E424}" type="datetimeFigureOut">
              <a:rPr lang="en-US" smtClean="0"/>
              <a:t>8/17/19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B511A3-41AE-AA42-8C83-3931671F6A9A}" type="slidenum">
              <a:rPr lang="en-US" smtClean="0"/>
              <a:t>‹#›</a:t>
            </a:fld>
            <a:endParaRPr lang="en-US"/>
          </a:p>
        </p:txBody>
      </p:sp>
    </p:spTree>
    <p:extLst>
      <p:ext uri="{BB962C8B-B14F-4D97-AF65-F5344CB8AC3E}">
        <p14:creationId xmlns:p14="http://schemas.microsoft.com/office/powerpoint/2010/main" val="3271597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C16642-1986-1248-9AE0-ED7A65B1E424}" type="datetimeFigureOut">
              <a:rPr lang="en-US" smtClean="0"/>
              <a:t>8/17/19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B511A3-41AE-AA42-8C83-3931671F6A9A}" type="slidenum">
              <a:rPr lang="en-US" smtClean="0"/>
              <a:t>‹#›</a:t>
            </a:fld>
            <a:endParaRPr lang="en-US"/>
          </a:p>
        </p:txBody>
      </p:sp>
    </p:spTree>
    <p:extLst>
      <p:ext uri="{BB962C8B-B14F-4D97-AF65-F5344CB8AC3E}">
        <p14:creationId xmlns:p14="http://schemas.microsoft.com/office/powerpoint/2010/main" val="2519265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6C16642-1986-1248-9AE0-ED7A65B1E424}" type="datetimeFigureOut">
              <a:rPr lang="en-US" smtClean="0"/>
              <a:t>8/17/19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B511A3-41AE-AA42-8C83-3931671F6A9A}" type="slidenum">
              <a:rPr lang="en-US" smtClean="0"/>
              <a:t>‹#›</a:t>
            </a:fld>
            <a:endParaRPr lang="en-US"/>
          </a:p>
        </p:txBody>
      </p:sp>
    </p:spTree>
    <p:extLst>
      <p:ext uri="{BB962C8B-B14F-4D97-AF65-F5344CB8AC3E}">
        <p14:creationId xmlns:p14="http://schemas.microsoft.com/office/powerpoint/2010/main" val="321564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6C16642-1986-1248-9AE0-ED7A65B1E424}" type="datetimeFigureOut">
              <a:rPr lang="en-US" smtClean="0"/>
              <a:t>8/17/19</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30B511A3-41AE-AA42-8C83-3931671F6A9A}" type="slidenum">
              <a:rPr lang="en-US" smtClean="0"/>
              <a:t>‹#›</a:t>
            </a:fld>
            <a:endParaRPr lang="en-US"/>
          </a:p>
        </p:txBody>
      </p:sp>
    </p:spTree>
    <p:extLst>
      <p:ext uri="{BB962C8B-B14F-4D97-AF65-F5344CB8AC3E}">
        <p14:creationId xmlns:p14="http://schemas.microsoft.com/office/powerpoint/2010/main" val="331341070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C031CB-DEB3-405F-9996-5322C24A6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2031F0E-C3FA-4DAF-BD13-4AC665CFF0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BE685C68-BF28-4330-A4FE-33ABD88511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5349629"/>
            <a:ext cx="11525954" cy="275942"/>
          </a:xfrm>
          <a:prstGeom prst="rect">
            <a:avLst/>
          </a:prstGeom>
        </p:spPr>
      </p:pic>
      <p:sp>
        <p:nvSpPr>
          <p:cNvPr id="14" name="Rectangle 13">
            <a:extLst>
              <a:ext uri="{FF2B5EF4-FFF2-40B4-BE49-F238E27FC236}">
                <a16:creationId xmlns:a16="http://schemas.microsoft.com/office/drawing/2014/main" id="{273350E1-40B5-47D9-8DDD-3C2A17B4B6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0"/>
            <a:ext cx="11525954" cy="5379499"/>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Subtitle 2">
            <a:extLst>
              <a:ext uri="{FF2B5EF4-FFF2-40B4-BE49-F238E27FC236}">
                <a16:creationId xmlns:a16="http://schemas.microsoft.com/office/drawing/2014/main" id="{65F375EC-6DB2-D746-B574-698D9ABCFE69}"/>
              </a:ext>
            </a:extLst>
          </p:cNvPr>
          <p:cNvSpPr>
            <a:spLocks noGrp="1"/>
          </p:cNvSpPr>
          <p:nvPr>
            <p:ph type="subTitle" idx="1"/>
          </p:nvPr>
        </p:nvSpPr>
        <p:spPr>
          <a:xfrm>
            <a:off x="4063113" y="756005"/>
            <a:ext cx="5874479" cy="1241761"/>
          </a:xfrm>
        </p:spPr>
        <p:txBody>
          <a:bodyPr anchor="b">
            <a:normAutofit/>
          </a:bodyPr>
          <a:lstStyle/>
          <a:p>
            <a:endParaRPr lang="en-US">
              <a:solidFill>
                <a:schemeClr val="accent1"/>
              </a:solidFill>
            </a:endParaRPr>
          </a:p>
        </p:txBody>
      </p:sp>
      <p:sp>
        <p:nvSpPr>
          <p:cNvPr id="2" name="Title 1">
            <a:extLst>
              <a:ext uri="{FF2B5EF4-FFF2-40B4-BE49-F238E27FC236}">
                <a16:creationId xmlns:a16="http://schemas.microsoft.com/office/drawing/2014/main" id="{259FB663-4ADA-3041-BC57-77CE5649BF74}"/>
              </a:ext>
            </a:extLst>
          </p:cNvPr>
          <p:cNvSpPr>
            <a:spLocks noGrp="1"/>
          </p:cNvSpPr>
          <p:nvPr>
            <p:ph type="ctrTitle"/>
          </p:nvPr>
        </p:nvSpPr>
        <p:spPr>
          <a:xfrm>
            <a:off x="4063113" y="1997765"/>
            <a:ext cx="5872891" cy="2696635"/>
          </a:xfrm>
        </p:spPr>
        <p:txBody>
          <a:bodyPr>
            <a:normAutofit/>
          </a:bodyPr>
          <a:lstStyle/>
          <a:p>
            <a:r>
              <a:rPr lang="en-US" sz="6000">
                <a:solidFill>
                  <a:srgbClr val="FFFFFF"/>
                </a:solidFill>
              </a:rPr>
              <a:t>Firebase + Android</a:t>
            </a:r>
          </a:p>
        </p:txBody>
      </p:sp>
      <p:pic>
        <p:nvPicPr>
          <p:cNvPr id="16" name="Picture 15">
            <a:extLst>
              <a:ext uri="{FF2B5EF4-FFF2-40B4-BE49-F238E27FC236}">
                <a16:creationId xmlns:a16="http://schemas.microsoft.com/office/drawing/2014/main" id="{A1500D0A-0DCA-4E06-8B25-618E6299CC9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4686838"/>
            <a:ext cx="1602997" cy="144270"/>
          </a:xfrm>
          <a:prstGeom prst="rect">
            <a:avLst/>
          </a:prstGeom>
        </p:spPr>
      </p:pic>
      <p:sp>
        <p:nvSpPr>
          <p:cNvPr id="18" name="Rectangle 17">
            <a:extLst>
              <a:ext uri="{FF2B5EF4-FFF2-40B4-BE49-F238E27FC236}">
                <a16:creationId xmlns:a16="http://schemas.microsoft.com/office/drawing/2014/main" id="{108AC4DC-69B5-4DD1-84BC-850C5A286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3034068"/>
            <a:ext cx="1602997"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04520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CBB9A-CE55-B44E-BA93-A9FA2A93CB66}"/>
              </a:ext>
            </a:extLst>
          </p:cNvPr>
          <p:cNvSpPr>
            <a:spLocks noGrp="1"/>
          </p:cNvSpPr>
          <p:nvPr>
            <p:ph type="title"/>
          </p:nvPr>
        </p:nvSpPr>
        <p:spPr/>
        <p:txBody>
          <a:bodyPr/>
          <a:lstStyle/>
          <a:p>
            <a:r>
              <a:rPr lang="en-US" dirty="0"/>
              <a:t>Setup Firebase Authentication</a:t>
            </a:r>
          </a:p>
        </p:txBody>
      </p:sp>
      <p:pic>
        <p:nvPicPr>
          <p:cNvPr id="7" name="Content Placeholder 6" descr="A screenshot of a social media post&#10;&#10;Description automatically generated">
            <a:extLst>
              <a:ext uri="{FF2B5EF4-FFF2-40B4-BE49-F238E27FC236}">
                <a16:creationId xmlns:a16="http://schemas.microsoft.com/office/drawing/2014/main" id="{DC03ECC1-C94E-7A44-A94C-2C8D0D05CB71}"/>
              </a:ext>
            </a:extLst>
          </p:cNvPr>
          <p:cNvPicPr>
            <a:picLocks noGrp="1" noChangeAspect="1"/>
          </p:cNvPicPr>
          <p:nvPr>
            <p:ph sz="half" idx="1"/>
          </p:nvPr>
        </p:nvPicPr>
        <p:blipFill>
          <a:blip r:embed="rId3"/>
          <a:stretch>
            <a:fillRect/>
          </a:stretch>
        </p:blipFill>
        <p:spPr>
          <a:xfrm>
            <a:off x="882331" y="2336800"/>
            <a:ext cx="4294826" cy="3598863"/>
          </a:xfrm>
        </p:spPr>
      </p:pic>
      <p:pic>
        <p:nvPicPr>
          <p:cNvPr id="9" name="Content Placeholder 8" descr="A screenshot of a cell phone&#10;&#10;Description automatically generated">
            <a:extLst>
              <a:ext uri="{FF2B5EF4-FFF2-40B4-BE49-F238E27FC236}">
                <a16:creationId xmlns:a16="http://schemas.microsoft.com/office/drawing/2014/main" id="{E543DD10-AB12-7849-86C2-488EC22D98AF}"/>
              </a:ext>
            </a:extLst>
          </p:cNvPr>
          <p:cNvPicPr>
            <a:picLocks noGrp="1" noChangeAspect="1"/>
          </p:cNvPicPr>
          <p:nvPr>
            <p:ph sz="half" idx="2"/>
          </p:nvPr>
        </p:nvPicPr>
        <p:blipFill>
          <a:blip r:embed="rId4"/>
          <a:stretch>
            <a:fillRect/>
          </a:stretch>
        </p:blipFill>
        <p:spPr>
          <a:xfrm>
            <a:off x="6881970" y="2336800"/>
            <a:ext cx="2125348" cy="3598863"/>
          </a:xfrm>
        </p:spPr>
      </p:pic>
    </p:spTree>
    <p:extLst>
      <p:ext uri="{BB962C8B-B14F-4D97-AF65-F5344CB8AC3E}">
        <p14:creationId xmlns:p14="http://schemas.microsoft.com/office/powerpoint/2010/main" val="3593909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0CBEE-4E3C-A046-837D-D317FB9F3D30}"/>
              </a:ext>
            </a:extLst>
          </p:cNvPr>
          <p:cNvSpPr>
            <a:spLocks noGrp="1"/>
          </p:cNvSpPr>
          <p:nvPr>
            <p:ph type="title"/>
          </p:nvPr>
        </p:nvSpPr>
        <p:spPr/>
        <p:txBody>
          <a:bodyPr/>
          <a:lstStyle/>
          <a:p>
            <a:r>
              <a:rPr lang="en-US" dirty="0"/>
              <a:t>Connecting to Firebase – Google Sign In</a:t>
            </a:r>
          </a:p>
        </p:txBody>
      </p:sp>
      <p:pic>
        <p:nvPicPr>
          <p:cNvPr id="7" name="Content Placeholder 6" descr="A screenshot of a cell phone&#10;&#10;Description automatically generated">
            <a:extLst>
              <a:ext uri="{FF2B5EF4-FFF2-40B4-BE49-F238E27FC236}">
                <a16:creationId xmlns:a16="http://schemas.microsoft.com/office/drawing/2014/main" id="{7FFA54CB-BC7A-F644-8CB3-678AB6217AD8}"/>
              </a:ext>
            </a:extLst>
          </p:cNvPr>
          <p:cNvPicPr>
            <a:picLocks noGrp="1" noChangeAspect="1"/>
          </p:cNvPicPr>
          <p:nvPr>
            <p:ph sz="half" idx="1"/>
          </p:nvPr>
        </p:nvPicPr>
        <p:blipFill>
          <a:blip r:embed="rId2"/>
          <a:stretch>
            <a:fillRect/>
          </a:stretch>
        </p:blipFill>
        <p:spPr>
          <a:xfrm>
            <a:off x="681038" y="2706427"/>
            <a:ext cx="4697412" cy="2859608"/>
          </a:xfrm>
        </p:spPr>
      </p:pic>
      <p:pic>
        <p:nvPicPr>
          <p:cNvPr id="9" name="Content Placeholder 8" descr="A screenshot of a cell phone&#10;&#10;Description automatically generated">
            <a:extLst>
              <a:ext uri="{FF2B5EF4-FFF2-40B4-BE49-F238E27FC236}">
                <a16:creationId xmlns:a16="http://schemas.microsoft.com/office/drawing/2014/main" id="{DDAD419D-2011-E64A-96C1-317A61DEAE93}"/>
              </a:ext>
            </a:extLst>
          </p:cNvPr>
          <p:cNvPicPr>
            <a:picLocks noGrp="1" noChangeAspect="1"/>
          </p:cNvPicPr>
          <p:nvPr>
            <p:ph sz="half" idx="2"/>
          </p:nvPr>
        </p:nvPicPr>
        <p:blipFill>
          <a:blip r:embed="rId3"/>
          <a:stretch>
            <a:fillRect/>
          </a:stretch>
        </p:blipFill>
        <p:spPr>
          <a:xfrm>
            <a:off x="5818456" y="2336800"/>
            <a:ext cx="4252376" cy="3598863"/>
          </a:xfrm>
        </p:spPr>
      </p:pic>
    </p:spTree>
    <p:extLst>
      <p:ext uri="{BB962C8B-B14F-4D97-AF65-F5344CB8AC3E}">
        <p14:creationId xmlns:p14="http://schemas.microsoft.com/office/powerpoint/2010/main" val="2679338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0E46C-8EB1-E141-8CF2-09C53DF15F2A}"/>
              </a:ext>
            </a:extLst>
          </p:cNvPr>
          <p:cNvSpPr>
            <a:spLocks noGrp="1"/>
          </p:cNvSpPr>
          <p:nvPr>
            <p:ph type="title"/>
          </p:nvPr>
        </p:nvSpPr>
        <p:spPr/>
        <p:txBody>
          <a:bodyPr/>
          <a:lstStyle/>
          <a:p>
            <a:r>
              <a:rPr lang="en-US" dirty="0"/>
              <a:t>Connecting to Firebase – Google Sign In – Android Studio</a:t>
            </a:r>
          </a:p>
        </p:txBody>
      </p:sp>
      <p:pic>
        <p:nvPicPr>
          <p:cNvPr id="6" name="Content Placeholder 5" descr="A screenshot of a social media post&#10;&#10;Description automatically generated">
            <a:extLst>
              <a:ext uri="{FF2B5EF4-FFF2-40B4-BE49-F238E27FC236}">
                <a16:creationId xmlns:a16="http://schemas.microsoft.com/office/drawing/2014/main" id="{125E0AA8-08FD-A44C-97C3-D8C59EB59738}"/>
              </a:ext>
            </a:extLst>
          </p:cNvPr>
          <p:cNvPicPr>
            <a:picLocks noGrp="1" noChangeAspect="1"/>
          </p:cNvPicPr>
          <p:nvPr>
            <p:ph sz="half" idx="1"/>
          </p:nvPr>
        </p:nvPicPr>
        <p:blipFill>
          <a:blip r:embed="rId2"/>
          <a:stretch>
            <a:fillRect/>
          </a:stretch>
        </p:blipFill>
        <p:spPr>
          <a:xfrm>
            <a:off x="944737" y="2336800"/>
            <a:ext cx="4170013" cy="3598863"/>
          </a:xfrm>
        </p:spPr>
      </p:pic>
      <p:pic>
        <p:nvPicPr>
          <p:cNvPr id="8" name="Content Placeholder 7" descr="A screenshot of a cell phone&#10;&#10;Description automatically generated">
            <a:extLst>
              <a:ext uri="{FF2B5EF4-FFF2-40B4-BE49-F238E27FC236}">
                <a16:creationId xmlns:a16="http://schemas.microsoft.com/office/drawing/2014/main" id="{5DA233FC-338D-0845-B916-9431761C61F7}"/>
              </a:ext>
            </a:extLst>
          </p:cNvPr>
          <p:cNvPicPr>
            <a:picLocks noGrp="1" noChangeAspect="1"/>
          </p:cNvPicPr>
          <p:nvPr>
            <p:ph sz="half" idx="2"/>
          </p:nvPr>
        </p:nvPicPr>
        <p:blipFill>
          <a:blip r:embed="rId3"/>
          <a:stretch>
            <a:fillRect/>
          </a:stretch>
        </p:blipFill>
        <p:spPr>
          <a:xfrm>
            <a:off x="5594350" y="3437008"/>
            <a:ext cx="4700588" cy="1398447"/>
          </a:xfrm>
        </p:spPr>
      </p:pic>
    </p:spTree>
    <p:extLst>
      <p:ext uri="{BB962C8B-B14F-4D97-AF65-F5344CB8AC3E}">
        <p14:creationId xmlns:p14="http://schemas.microsoft.com/office/powerpoint/2010/main" val="477192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12C24-F417-3B4D-B58F-2B91AE0A26B1}"/>
              </a:ext>
            </a:extLst>
          </p:cNvPr>
          <p:cNvSpPr>
            <a:spLocks noGrp="1"/>
          </p:cNvSpPr>
          <p:nvPr>
            <p:ph type="title"/>
          </p:nvPr>
        </p:nvSpPr>
        <p:spPr/>
        <p:txBody>
          <a:bodyPr/>
          <a:lstStyle/>
          <a:p>
            <a:r>
              <a:rPr lang="en-US" dirty="0"/>
              <a:t>Add Firebase Authentication to your App Project</a:t>
            </a:r>
          </a:p>
        </p:txBody>
      </p:sp>
      <p:pic>
        <p:nvPicPr>
          <p:cNvPr id="6" name="Content Placeholder 5">
            <a:extLst>
              <a:ext uri="{FF2B5EF4-FFF2-40B4-BE49-F238E27FC236}">
                <a16:creationId xmlns:a16="http://schemas.microsoft.com/office/drawing/2014/main" id="{6578603D-FFBE-374D-AFD2-25C3B46D0C39}"/>
              </a:ext>
            </a:extLst>
          </p:cNvPr>
          <p:cNvPicPr>
            <a:picLocks noGrp="1" noChangeAspect="1"/>
          </p:cNvPicPr>
          <p:nvPr>
            <p:ph sz="half" idx="1"/>
          </p:nvPr>
        </p:nvPicPr>
        <p:blipFill>
          <a:blip r:embed="rId2"/>
          <a:stretch>
            <a:fillRect/>
          </a:stretch>
        </p:blipFill>
        <p:spPr>
          <a:xfrm>
            <a:off x="681038" y="3277565"/>
            <a:ext cx="4697412" cy="1717333"/>
          </a:xfrm>
        </p:spPr>
      </p:pic>
      <p:pic>
        <p:nvPicPr>
          <p:cNvPr id="8" name="Content Placeholder 7" descr="A screenshot of a cell phone&#10;&#10;Description automatically generated">
            <a:extLst>
              <a:ext uri="{FF2B5EF4-FFF2-40B4-BE49-F238E27FC236}">
                <a16:creationId xmlns:a16="http://schemas.microsoft.com/office/drawing/2014/main" id="{BE20894A-321D-6F48-991E-3D02AFBA3F5D}"/>
              </a:ext>
            </a:extLst>
          </p:cNvPr>
          <p:cNvPicPr>
            <a:picLocks noGrp="1" noChangeAspect="1"/>
          </p:cNvPicPr>
          <p:nvPr>
            <p:ph sz="half" idx="2"/>
          </p:nvPr>
        </p:nvPicPr>
        <p:blipFill>
          <a:blip r:embed="rId3"/>
          <a:stretch>
            <a:fillRect/>
          </a:stretch>
        </p:blipFill>
        <p:spPr>
          <a:xfrm>
            <a:off x="5594350" y="2434840"/>
            <a:ext cx="4700588" cy="3402782"/>
          </a:xfrm>
        </p:spPr>
      </p:pic>
    </p:spTree>
    <p:extLst>
      <p:ext uri="{BB962C8B-B14F-4D97-AF65-F5344CB8AC3E}">
        <p14:creationId xmlns:p14="http://schemas.microsoft.com/office/powerpoint/2010/main" val="3967510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3737C-372F-8B43-96F3-532EDAB04A78}"/>
              </a:ext>
            </a:extLst>
          </p:cNvPr>
          <p:cNvSpPr>
            <a:spLocks noGrp="1"/>
          </p:cNvSpPr>
          <p:nvPr>
            <p:ph type="title"/>
          </p:nvPr>
        </p:nvSpPr>
        <p:spPr/>
        <p:txBody>
          <a:bodyPr/>
          <a:lstStyle/>
          <a:p>
            <a:r>
              <a:rPr lang="en-US" dirty="0"/>
              <a:t>Check Firebase Console for Extra Configuration</a:t>
            </a:r>
          </a:p>
        </p:txBody>
      </p:sp>
      <p:pic>
        <p:nvPicPr>
          <p:cNvPr id="8" name="Content Placeholder 7" descr="A screenshot of a cell phone&#10;&#10;Description automatically generated">
            <a:extLst>
              <a:ext uri="{FF2B5EF4-FFF2-40B4-BE49-F238E27FC236}">
                <a16:creationId xmlns:a16="http://schemas.microsoft.com/office/drawing/2014/main" id="{7EE7CEEF-FF3E-DD4D-9837-F3DB8EA5F71A}"/>
              </a:ext>
            </a:extLst>
          </p:cNvPr>
          <p:cNvPicPr>
            <a:picLocks noGrp="1" noChangeAspect="1"/>
          </p:cNvPicPr>
          <p:nvPr>
            <p:ph sz="half" idx="1"/>
          </p:nvPr>
        </p:nvPicPr>
        <p:blipFill>
          <a:blip r:embed="rId2"/>
          <a:stretch>
            <a:fillRect/>
          </a:stretch>
        </p:blipFill>
        <p:spPr>
          <a:xfrm>
            <a:off x="681038" y="2399046"/>
            <a:ext cx="4697412" cy="3474371"/>
          </a:xfrm>
        </p:spPr>
      </p:pic>
      <p:pic>
        <p:nvPicPr>
          <p:cNvPr id="6" name="Content Placeholder 5" descr="A screenshot of a cell phone&#10;&#10;Description automatically generated">
            <a:extLst>
              <a:ext uri="{FF2B5EF4-FFF2-40B4-BE49-F238E27FC236}">
                <a16:creationId xmlns:a16="http://schemas.microsoft.com/office/drawing/2014/main" id="{F488373B-636A-1A4A-A55A-2C3A241135D0}"/>
              </a:ext>
            </a:extLst>
          </p:cNvPr>
          <p:cNvPicPr>
            <a:picLocks noGrp="1" noChangeAspect="1"/>
          </p:cNvPicPr>
          <p:nvPr>
            <p:ph sz="half" idx="2"/>
          </p:nvPr>
        </p:nvPicPr>
        <p:blipFill>
          <a:blip r:embed="rId3"/>
          <a:stretch>
            <a:fillRect/>
          </a:stretch>
        </p:blipFill>
        <p:spPr>
          <a:xfrm>
            <a:off x="5594350" y="2637738"/>
            <a:ext cx="4700588" cy="2996986"/>
          </a:xfrm>
        </p:spPr>
      </p:pic>
    </p:spTree>
    <p:extLst>
      <p:ext uri="{BB962C8B-B14F-4D97-AF65-F5344CB8AC3E}">
        <p14:creationId xmlns:p14="http://schemas.microsoft.com/office/powerpoint/2010/main" val="1319660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2BC22-3B6F-F141-B042-D3196B2B836B}"/>
              </a:ext>
            </a:extLst>
          </p:cNvPr>
          <p:cNvSpPr>
            <a:spLocks noGrp="1"/>
          </p:cNvSpPr>
          <p:nvPr>
            <p:ph type="title"/>
          </p:nvPr>
        </p:nvSpPr>
        <p:spPr/>
        <p:txBody>
          <a:bodyPr/>
          <a:lstStyle/>
          <a:p>
            <a:r>
              <a:rPr lang="en-US" dirty="0"/>
              <a:t>Enable email/password authentication</a:t>
            </a:r>
          </a:p>
        </p:txBody>
      </p:sp>
      <p:pic>
        <p:nvPicPr>
          <p:cNvPr id="6" name="Content Placeholder 5" descr="A screenshot of a cell phone&#10;&#10;Description automatically generated">
            <a:extLst>
              <a:ext uri="{FF2B5EF4-FFF2-40B4-BE49-F238E27FC236}">
                <a16:creationId xmlns:a16="http://schemas.microsoft.com/office/drawing/2014/main" id="{1E5330D4-214F-2A4B-AC01-3265E726B86E}"/>
              </a:ext>
            </a:extLst>
          </p:cNvPr>
          <p:cNvPicPr>
            <a:picLocks noGrp="1" noChangeAspect="1"/>
          </p:cNvPicPr>
          <p:nvPr>
            <p:ph sz="half" idx="1"/>
          </p:nvPr>
        </p:nvPicPr>
        <p:blipFill>
          <a:blip r:embed="rId2"/>
          <a:stretch>
            <a:fillRect/>
          </a:stretch>
        </p:blipFill>
        <p:spPr>
          <a:xfrm>
            <a:off x="681038" y="3230706"/>
            <a:ext cx="4697412" cy="1811050"/>
          </a:xfrm>
        </p:spPr>
      </p:pic>
      <p:pic>
        <p:nvPicPr>
          <p:cNvPr id="8" name="Content Placeholder 7" descr="A screenshot of a cell phone&#10;&#10;Description automatically generated">
            <a:extLst>
              <a:ext uri="{FF2B5EF4-FFF2-40B4-BE49-F238E27FC236}">
                <a16:creationId xmlns:a16="http://schemas.microsoft.com/office/drawing/2014/main" id="{A42F166C-DB97-9D41-9071-6E9D70E6460A}"/>
              </a:ext>
            </a:extLst>
          </p:cNvPr>
          <p:cNvPicPr>
            <a:picLocks noGrp="1" noChangeAspect="1"/>
          </p:cNvPicPr>
          <p:nvPr>
            <p:ph sz="half" idx="2"/>
          </p:nvPr>
        </p:nvPicPr>
        <p:blipFill>
          <a:blip r:embed="rId3"/>
          <a:stretch>
            <a:fillRect/>
          </a:stretch>
        </p:blipFill>
        <p:spPr>
          <a:xfrm>
            <a:off x="5594350" y="3222721"/>
            <a:ext cx="4700588" cy="1827020"/>
          </a:xfrm>
        </p:spPr>
      </p:pic>
    </p:spTree>
    <p:extLst>
      <p:ext uri="{BB962C8B-B14F-4D97-AF65-F5344CB8AC3E}">
        <p14:creationId xmlns:p14="http://schemas.microsoft.com/office/powerpoint/2010/main" val="2540342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43FA6-1945-6247-AF3E-C9C6212FEB01}"/>
              </a:ext>
            </a:extLst>
          </p:cNvPr>
          <p:cNvSpPr>
            <a:spLocks noGrp="1"/>
          </p:cNvSpPr>
          <p:nvPr>
            <p:ph type="title"/>
          </p:nvPr>
        </p:nvSpPr>
        <p:spPr/>
        <p:txBody>
          <a:bodyPr/>
          <a:lstStyle/>
          <a:p>
            <a:r>
              <a:rPr lang="en-US" dirty="0"/>
              <a:t>Complete SDK Setup</a:t>
            </a:r>
          </a:p>
        </p:txBody>
      </p:sp>
      <p:pic>
        <p:nvPicPr>
          <p:cNvPr id="6" name="Content Placeholder 5" descr="A screenshot of a cell phone&#10;&#10;Description automatically generated">
            <a:extLst>
              <a:ext uri="{FF2B5EF4-FFF2-40B4-BE49-F238E27FC236}">
                <a16:creationId xmlns:a16="http://schemas.microsoft.com/office/drawing/2014/main" id="{14631C8B-EC1F-0C4E-B0A3-8BF6E34D210C}"/>
              </a:ext>
            </a:extLst>
          </p:cNvPr>
          <p:cNvPicPr>
            <a:picLocks noGrp="1" noChangeAspect="1"/>
          </p:cNvPicPr>
          <p:nvPr>
            <p:ph sz="half" idx="1"/>
          </p:nvPr>
        </p:nvPicPr>
        <p:blipFill>
          <a:blip r:embed="rId2"/>
          <a:stretch>
            <a:fillRect/>
          </a:stretch>
        </p:blipFill>
        <p:spPr>
          <a:xfrm>
            <a:off x="681038" y="2775393"/>
            <a:ext cx="4697412" cy="2721676"/>
          </a:xfrm>
        </p:spPr>
      </p:pic>
      <p:pic>
        <p:nvPicPr>
          <p:cNvPr id="8" name="Content Placeholder 7" descr="A screenshot of a cell phone&#10;&#10;Description automatically generated">
            <a:extLst>
              <a:ext uri="{FF2B5EF4-FFF2-40B4-BE49-F238E27FC236}">
                <a16:creationId xmlns:a16="http://schemas.microsoft.com/office/drawing/2014/main" id="{9E732228-3F5E-F849-8B7D-7EFD26BCC3AC}"/>
              </a:ext>
            </a:extLst>
          </p:cNvPr>
          <p:cNvPicPr>
            <a:picLocks noGrp="1" noChangeAspect="1"/>
          </p:cNvPicPr>
          <p:nvPr>
            <p:ph sz="half" idx="2"/>
          </p:nvPr>
        </p:nvPicPr>
        <p:blipFill>
          <a:blip r:embed="rId3"/>
          <a:stretch>
            <a:fillRect/>
          </a:stretch>
        </p:blipFill>
        <p:spPr>
          <a:xfrm>
            <a:off x="5594350" y="3032740"/>
            <a:ext cx="4700588" cy="2206983"/>
          </a:xfrm>
        </p:spPr>
      </p:pic>
    </p:spTree>
    <p:extLst>
      <p:ext uri="{BB962C8B-B14F-4D97-AF65-F5344CB8AC3E}">
        <p14:creationId xmlns:p14="http://schemas.microsoft.com/office/powerpoint/2010/main" val="1473130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5" name="Picture 14">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1" name="Rectangle 20">
            <a:extLst>
              <a:ext uri="{FF2B5EF4-FFF2-40B4-BE49-F238E27FC236}">
                <a16:creationId xmlns:a16="http://schemas.microsoft.com/office/drawing/2014/main" id="{F4979F40-3A44-4CCB-9EB7-F8318BCE5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15291D39-6B03-4BB5-BFC6-CBF11E90BFD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25" name="Rectangle 24">
            <a:extLst>
              <a:ext uri="{FF2B5EF4-FFF2-40B4-BE49-F238E27FC236}">
                <a16:creationId xmlns:a16="http://schemas.microsoft.com/office/drawing/2014/main" id="{AFD071FA-0514-4371-9568-86216A1F4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211DDA4-E7B5-4325-A844-B7F59B084B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21D51F4-D936-A849-935B-6D0B9B94FD23}"/>
              </a:ext>
            </a:extLst>
          </p:cNvPr>
          <p:cNvSpPr>
            <a:spLocks noGrp="1"/>
          </p:cNvSpPr>
          <p:nvPr>
            <p:ph type="title"/>
          </p:nvPr>
        </p:nvSpPr>
        <p:spPr>
          <a:xfrm>
            <a:off x="680321" y="753228"/>
            <a:ext cx="4136123" cy="1080938"/>
          </a:xfrm>
        </p:spPr>
        <p:txBody>
          <a:bodyPr vert="horz" lIns="91440" tIns="45720" rIns="91440" bIns="45720" rtlCol="0" anchor="ctr">
            <a:normAutofit/>
          </a:bodyPr>
          <a:lstStyle/>
          <a:p>
            <a:r>
              <a:rPr lang="en-US" sz="2400" dirty="0"/>
              <a:t>Add google-services JSON to your project</a:t>
            </a:r>
          </a:p>
        </p:txBody>
      </p:sp>
      <p:pic>
        <p:nvPicPr>
          <p:cNvPr id="29" name="Picture 28">
            <a:extLst>
              <a:ext uri="{FF2B5EF4-FFF2-40B4-BE49-F238E27FC236}">
                <a16:creationId xmlns:a16="http://schemas.microsoft.com/office/drawing/2014/main" id="{0D58E222-6309-4F79-AC20-9D3C69CD9B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4" name="Content Placeholder 3">
            <a:extLst>
              <a:ext uri="{FF2B5EF4-FFF2-40B4-BE49-F238E27FC236}">
                <a16:creationId xmlns:a16="http://schemas.microsoft.com/office/drawing/2014/main" id="{40B5A40C-5603-AC45-BB2B-4D7F6081BCA2}"/>
              </a:ext>
            </a:extLst>
          </p:cNvPr>
          <p:cNvSpPr>
            <a:spLocks noGrp="1"/>
          </p:cNvSpPr>
          <p:nvPr>
            <p:ph sz="half" idx="2"/>
          </p:nvPr>
        </p:nvSpPr>
        <p:spPr>
          <a:xfrm>
            <a:off x="680321" y="2336873"/>
            <a:ext cx="3656289" cy="3599316"/>
          </a:xfrm>
        </p:spPr>
        <p:txBody>
          <a:bodyPr vert="horz" lIns="91440" tIns="45720" rIns="91440" bIns="45720" rtlCol="0">
            <a:normAutofit/>
          </a:bodyPr>
          <a:lstStyle/>
          <a:p>
            <a:endParaRPr lang="en-US" sz="1400"/>
          </a:p>
        </p:txBody>
      </p:sp>
      <p:pic>
        <p:nvPicPr>
          <p:cNvPr id="6" name="Content Placeholder 5" descr="A screenshot of a cell phone&#10;&#10;Description automatically generated">
            <a:extLst>
              <a:ext uri="{FF2B5EF4-FFF2-40B4-BE49-F238E27FC236}">
                <a16:creationId xmlns:a16="http://schemas.microsoft.com/office/drawing/2014/main" id="{1129DE14-0C3F-2F46-A1F3-B51FB14804AD}"/>
              </a:ext>
            </a:extLst>
          </p:cNvPr>
          <p:cNvPicPr>
            <a:picLocks noGrp="1" noChangeAspect="1"/>
          </p:cNvPicPr>
          <p:nvPr>
            <p:ph sz="half" idx="1"/>
          </p:nvPr>
        </p:nvPicPr>
        <p:blipFill>
          <a:blip r:embed="rId5"/>
          <a:stretch>
            <a:fillRect/>
          </a:stretch>
        </p:blipFill>
        <p:spPr>
          <a:xfrm>
            <a:off x="5451763" y="640080"/>
            <a:ext cx="5918133" cy="557784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549751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D51F4-D936-A849-935B-6D0B9B94FD23}"/>
              </a:ext>
            </a:extLst>
          </p:cNvPr>
          <p:cNvSpPr>
            <a:spLocks noGrp="1"/>
          </p:cNvSpPr>
          <p:nvPr>
            <p:ph type="title"/>
          </p:nvPr>
        </p:nvSpPr>
        <p:spPr/>
        <p:txBody>
          <a:bodyPr vert="horz" lIns="91440" tIns="45720" rIns="91440" bIns="45720" rtlCol="0" anchor="ctr">
            <a:normAutofit/>
          </a:bodyPr>
          <a:lstStyle/>
          <a:p>
            <a:r>
              <a:rPr lang="en-US" sz="2400" dirty="0"/>
              <a:t>Add google-services JSON to your project</a:t>
            </a:r>
          </a:p>
        </p:txBody>
      </p:sp>
      <p:pic>
        <p:nvPicPr>
          <p:cNvPr id="12" name="Content Placeholder 11">
            <a:extLst>
              <a:ext uri="{FF2B5EF4-FFF2-40B4-BE49-F238E27FC236}">
                <a16:creationId xmlns:a16="http://schemas.microsoft.com/office/drawing/2014/main" id="{2CCFD46F-DE1E-7643-ADDC-A9ED487226F7}"/>
              </a:ext>
            </a:extLst>
          </p:cNvPr>
          <p:cNvPicPr>
            <a:picLocks noGrp="1" noChangeAspect="1"/>
          </p:cNvPicPr>
          <p:nvPr>
            <p:ph sz="half" idx="2"/>
          </p:nvPr>
        </p:nvPicPr>
        <p:blipFill>
          <a:blip r:embed="rId2"/>
          <a:stretch>
            <a:fillRect/>
          </a:stretch>
        </p:blipFill>
        <p:spPr>
          <a:xfrm>
            <a:off x="6397028" y="2336800"/>
            <a:ext cx="3095232" cy="3598863"/>
          </a:xfrm>
        </p:spPr>
      </p:pic>
      <p:pic>
        <p:nvPicPr>
          <p:cNvPr id="9" name="Content Placeholder 8" descr="A screenshot of a cell phone&#10;&#10;Description automatically generated">
            <a:extLst>
              <a:ext uri="{FF2B5EF4-FFF2-40B4-BE49-F238E27FC236}">
                <a16:creationId xmlns:a16="http://schemas.microsoft.com/office/drawing/2014/main" id="{36E7A83A-38C1-1446-B250-F62E7769D4B4}"/>
              </a:ext>
            </a:extLst>
          </p:cNvPr>
          <p:cNvPicPr>
            <a:picLocks noGrp="1" noChangeAspect="1"/>
          </p:cNvPicPr>
          <p:nvPr>
            <p:ph sz="half" idx="1"/>
          </p:nvPr>
        </p:nvPicPr>
        <p:blipFill>
          <a:blip r:embed="rId3"/>
          <a:stretch>
            <a:fillRect/>
          </a:stretch>
        </p:blipFill>
        <p:spPr>
          <a:xfrm>
            <a:off x="681038" y="3275308"/>
            <a:ext cx="4697412" cy="1721846"/>
          </a:xfrm>
        </p:spPr>
      </p:pic>
    </p:spTree>
    <p:extLst>
      <p:ext uri="{BB962C8B-B14F-4D97-AF65-F5344CB8AC3E}">
        <p14:creationId xmlns:p14="http://schemas.microsoft.com/office/powerpoint/2010/main" val="2357090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55931E-71C6-0E49-ACC7-67208F23045B}"/>
              </a:ext>
            </a:extLst>
          </p:cNvPr>
          <p:cNvSpPr>
            <a:spLocks noGrp="1"/>
          </p:cNvSpPr>
          <p:nvPr>
            <p:ph type="title"/>
          </p:nvPr>
        </p:nvSpPr>
        <p:spPr/>
        <p:txBody>
          <a:bodyPr/>
          <a:lstStyle/>
          <a:p>
            <a:r>
              <a:rPr lang="en-US" dirty="0"/>
              <a:t>Modify Android Manifest</a:t>
            </a:r>
          </a:p>
        </p:txBody>
      </p:sp>
      <p:pic>
        <p:nvPicPr>
          <p:cNvPr id="8" name="Content Placeholder 7" descr="A screenshot of a cell phone&#10;&#10;Description automatically generated">
            <a:extLst>
              <a:ext uri="{FF2B5EF4-FFF2-40B4-BE49-F238E27FC236}">
                <a16:creationId xmlns:a16="http://schemas.microsoft.com/office/drawing/2014/main" id="{E273F5D2-7E11-3740-9E1E-CDBC6BEEDB80}"/>
              </a:ext>
            </a:extLst>
          </p:cNvPr>
          <p:cNvPicPr>
            <a:picLocks noGrp="1" noChangeAspect="1"/>
          </p:cNvPicPr>
          <p:nvPr>
            <p:ph idx="1"/>
          </p:nvPr>
        </p:nvPicPr>
        <p:blipFill>
          <a:blip r:embed="rId2"/>
          <a:stretch>
            <a:fillRect/>
          </a:stretch>
        </p:blipFill>
        <p:spPr>
          <a:xfrm>
            <a:off x="1485042" y="2336800"/>
            <a:ext cx="8005891" cy="3598863"/>
          </a:xfrm>
        </p:spPr>
      </p:pic>
      <p:sp>
        <p:nvSpPr>
          <p:cNvPr id="9" name="Rounded Rectangle 8">
            <a:extLst>
              <a:ext uri="{FF2B5EF4-FFF2-40B4-BE49-F238E27FC236}">
                <a16:creationId xmlns:a16="http://schemas.microsoft.com/office/drawing/2014/main" id="{8ADACE43-F7AC-F642-9FF6-62F8ED2A8235}"/>
              </a:ext>
            </a:extLst>
          </p:cNvPr>
          <p:cNvSpPr/>
          <p:nvPr/>
        </p:nvSpPr>
        <p:spPr>
          <a:xfrm>
            <a:off x="3343275" y="3043238"/>
            <a:ext cx="6229350" cy="38576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190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38" name="Picture 9">
            <a:extLst>
              <a:ext uri="{FF2B5EF4-FFF2-40B4-BE49-F238E27FC236}">
                <a16:creationId xmlns:a16="http://schemas.microsoft.com/office/drawing/2014/main" id="{AC3E6C53-102E-4ACA-BCBB-3CC973B994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9" name="Picture 11">
            <a:extLst>
              <a:ext uri="{FF2B5EF4-FFF2-40B4-BE49-F238E27FC236}">
                <a16:creationId xmlns:a16="http://schemas.microsoft.com/office/drawing/2014/main" id="{17B2B42C-0777-4D6E-9432-535281803A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40" name="Picture 13">
            <a:extLst>
              <a:ext uri="{FF2B5EF4-FFF2-40B4-BE49-F238E27FC236}">
                <a16:creationId xmlns:a16="http://schemas.microsoft.com/office/drawing/2014/main" id="{EFEAAB60-93E2-4DC6-99AC-939637BCE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41" name="Rectangle 15">
            <a:extLst>
              <a:ext uri="{FF2B5EF4-FFF2-40B4-BE49-F238E27FC236}">
                <a16:creationId xmlns:a16="http://schemas.microsoft.com/office/drawing/2014/main" id="{7EF5ECB8-D49C-48FB-A93E-88EB2FFDF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Rectangle 17">
            <a:extLst>
              <a:ext uri="{FF2B5EF4-FFF2-40B4-BE49-F238E27FC236}">
                <a16:creationId xmlns:a16="http://schemas.microsoft.com/office/drawing/2014/main" id="{411B77A2-BD5C-432D-B52E-C12612C74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3" name="Rectangle 19">
            <a:extLst>
              <a:ext uri="{FF2B5EF4-FFF2-40B4-BE49-F238E27FC236}">
                <a16:creationId xmlns:a16="http://schemas.microsoft.com/office/drawing/2014/main" id="{1DB71C54-63C1-4B83-8324-BBCEC579C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1">
            <a:extLst>
              <a:ext uri="{FF2B5EF4-FFF2-40B4-BE49-F238E27FC236}">
                <a16:creationId xmlns:a16="http://schemas.microsoft.com/office/drawing/2014/main" id="{5D15D940-E187-4030-B313-FDC84AE67B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3046" y="0"/>
            <a:ext cx="406895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 Placeholder 4">
            <a:extLst>
              <a:ext uri="{FF2B5EF4-FFF2-40B4-BE49-F238E27FC236}">
                <a16:creationId xmlns:a16="http://schemas.microsoft.com/office/drawing/2014/main" id="{0E72C5E8-F510-654C-827C-530EA994D095}"/>
              </a:ext>
            </a:extLst>
          </p:cNvPr>
          <p:cNvSpPr>
            <a:spLocks noGrp="1"/>
          </p:cNvSpPr>
          <p:nvPr>
            <p:ph type="body" idx="1"/>
          </p:nvPr>
        </p:nvSpPr>
        <p:spPr>
          <a:xfrm>
            <a:off x="9292902" y="1286929"/>
            <a:ext cx="2216031" cy="4284129"/>
          </a:xfrm>
        </p:spPr>
        <p:txBody>
          <a:bodyPr vert="horz" lIns="91440" tIns="45720" rIns="91440" bIns="45720" rtlCol="0" anchor="ctr">
            <a:normAutofit/>
          </a:bodyPr>
          <a:lstStyle/>
          <a:p>
            <a:pPr algn="l"/>
            <a:endParaRPr lang="en-US" sz="2800">
              <a:solidFill>
                <a:srgbClr val="FFFFFF"/>
              </a:solidFill>
            </a:endParaRPr>
          </a:p>
        </p:txBody>
      </p:sp>
      <p:sp>
        <p:nvSpPr>
          <p:cNvPr id="45" name="Rectangle 23">
            <a:extLst>
              <a:ext uri="{FF2B5EF4-FFF2-40B4-BE49-F238E27FC236}">
                <a16:creationId xmlns:a16="http://schemas.microsoft.com/office/drawing/2014/main" id="{76E38F34-66D8-4203-B16C-14AC20248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8968085"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B50D8E9A-15DB-8545-9BCE-769BB3A174C0}"/>
              </a:ext>
            </a:extLst>
          </p:cNvPr>
          <p:cNvSpPr>
            <a:spLocks noGrp="1"/>
          </p:cNvSpPr>
          <p:nvPr>
            <p:ph type="title"/>
          </p:nvPr>
        </p:nvSpPr>
        <p:spPr>
          <a:xfrm>
            <a:off x="643467" y="1286929"/>
            <a:ext cx="7674983" cy="4284129"/>
          </a:xfrm>
        </p:spPr>
        <p:txBody>
          <a:bodyPr vert="horz" lIns="91440" tIns="45720" rIns="91440" bIns="45720" rtlCol="0" anchor="ctr">
            <a:normAutofit/>
          </a:bodyPr>
          <a:lstStyle/>
          <a:p>
            <a:r>
              <a:rPr lang="en-US" sz="8000"/>
              <a:t>What is Firebase?</a:t>
            </a:r>
          </a:p>
        </p:txBody>
      </p:sp>
    </p:spTree>
    <p:extLst>
      <p:ext uri="{BB962C8B-B14F-4D97-AF65-F5344CB8AC3E}">
        <p14:creationId xmlns:p14="http://schemas.microsoft.com/office/powerpoint/2010/main" val="1710124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C3E6C53-102E-4ACA-BCBB-3CC973B994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17B2B42C-0777-4D6E-9432-535281803A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5" name="Picture 14">
            <a:extLst>
              <a:ext uri="{FF2B5EF4-FFF2-40B4-BE49-F238E27FC236}">
                <a16:creationId xmlns:a16="http://schemas.microsoft.com/office/drawing/2014/main" id="{EFEAAB60-93E2-4DC6-99AC-939637BCE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7" name="Rectangle 16">
            <a:extLst>
              <a:ext uri="{FF2B5EF4-FFF2-40B4-BE49-F238E27FC236}">
                <a16:creationId xmlns:a16="http://schemas.microsoft.com/office/drawing/2014/main" id="{7EF5ECB8-D49C-48FB-A93E-88EB2FFDF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411B77A2-BD5C-432D-B52E-C12612C74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1" name="Rectangle 20">
            <a:extLst>
              <a:ext uri="{FF2B5EF4-FFF2-40B4-BE49-F238E27FC236}">
                <a16:creationId xmlns:a16="http://schemas.microsoft.com/office/drawing/2014/main" id="{1DB71C54-63C1-4B83-8324-BBCEC579C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D15D940-E187-4030-B313-FDC84AE67B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3046" y="0"/>
            <a:ext cx="406895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 Placeholder 5">
            <a:extLst>
              <a:ext uri="{FF2B5EF4-FFF2-40B4-BE49-F238E27FC236}">
                <a16:creationId xmlns:a16="http://schemas.microsoft.com/office/drawing/2014/main" id="{682E6EBB-EEFA-D845-976A-3024A47BDF71}"/>
              </a:ext>
            </a:extLst>
          </p:cNvPr>
          <p:cNvSpPr>
            <a:spLocks noGrp="1"/>
          </p:cNvSpPr>
          <p:nvPr>
            <p:ph type="body" idx="1"/>
          </p:nvPr>
        </p:nvSpPr>
        <p:spPr>
          <a:xfrm>
            <a:off x="9292902" y="1286929"/>
            <a:ext cx="2216031" cy="4284129"/>
          </a:xfrm>
        </p:spPr>
        <p:txBody>
          <a:bodyPr vert="horz" lIns="91440" tIns="45720" rIns="91440" bIns="45720" rtlCol="0" anchor="ctr">
            <a:normAutofit/>
          </a:bodyPr>
          <a:lstStyle/>
          <a:p>
            <a:pPr algn="l"/>
            <a:endParaRPr lang="en-US" sz="2800">
              <a:solidFill>
                <a:srgbClr val="FFFFFF"/>
              </a:solidFill>
            </a:endParaRPr>
          </a:p>
        </p:txBody>
      </p:sp>
      <p:sp>
        <p:nvSpPr>
          <p:cNvPr id="25" name="Rectangle 24">
            <a:extLst>
              <a:ext uri="{FF2B5EF4-FFF2-40B4-BE49-F238E27FC236}">
                <a16:creationId xmlns:a16="http://schemas.microsoft.com/office/drawing/2014/main" id="{76E38F34-66D8-4203-B16C-14AC20248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8968085"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Title 4">
            <a:extLst>
              <a:ext uri="{FF2B5EF4-FFF2-40B4-BE49-F238E27FC236}">
                <a16:creationId xmlns:a16="http://schemas.microsoft.com/office/drawing/2014/main" id="{00B79740-BC5D-E04F-AC0B-EBA35FE1AAAF}"/>
              </a:ext>
            </a:extLst>
          </p:cNvPr>
          <p:cNvSpPr>
            <a:spLocks noGrp="1"/>
          </p:cNvSpPr>
          <p:nvPr>
            <p:ph type="title"/>
          </p:nvPr>
        </p:nvSpPr>
        <p:spPr>
          <a:xfrm>
            <a:off x="643467" y="1286929"/>
            <a:ext cx="7674983" cy="4284129"/>
          </a:xfrm>
        </p:spPr>
        <p:txBody>
          <a:bodyPr vert="horz" lIns="91440" tIns="45720" rIns="91440" bIns="45720" rtlCol="0" anchor="ctr">
            <a:normAutofit/>
          </a:bodyPr>
          <a:lstStyle/>
          <a:p>
            <a:r>
              <a:rPr lang="en-US" sz="8000"/>
              <a:t>Preliminary Files</a:t>
            </a:r>
          </a:p>
        </p:txBody>
      </p:sp>
    </p:spTree>
    <p:extLst>
      <p:ext uri="{BB962C8B-B14F-4D97-AF65-F5344CB8AC3E}">
        <p14:creationId xmlns:p14="http://schemas.microsoft.com/office/powerpoint/2010/main" val="375860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EA725-C123-BA4F-9721-76B55A62E272}"/>
              </a:ext>
            </a:extLst>
          </p:cNvPr>
          <p:cNvSpPr>
            <a:spLocks noGrp="1"/>
          </p:cNvSpPr>
          <p:nvPr>
            <p:ph type="title"/>
          </p:nvPr>
        </p:nvSpPr>
        <p:spPr/>
        <p:txBody>
          <a:bodyPr/>
          <a:lstStyle/>
          <a:p>
            <a:r>
              <a:rPr lang="en-US" dirty="0" err="1"/>
              <a:t>dimens.xml</a:t>
            </a:r>
            <a:endParaRPr lang="en-US" dirty="0"/>
          </a:p>
        </p:txBody>
      </p:sp>
      <p:pic>
        <p:nvPicPr>
          <p:cNvPr id="7" name="Content Placeholder 6" descr="A screenshot of a cell phone&#10;&#10;Description automatically generated">
            <a:extLst>
              <a:ext uri="{FF2B5EF4-FFF2-40B4-BE49-F238E27FC236}">
                <a16:creationId xmlns:a16="http://schemas.microsoft.com/office/drawing/2014/main" id="{F8764C40-9EDC-F348-8807-46AF43A0295D}"/>
              </a:ext>
            </a:extLst>
          </p:cNvPr>
          <p:cNvPicPr>
            <a:picLocks noGrp="1" noChangeAspect="1"/>
          </p:cNvPicPr>
          <p:nvPr>
            <p:ph idx="1"/>
          </p:nvPr>
        </p:nvPicPr>
        <p:blipFill>
          <a:blip r:embed="rId3"/>
          <a:stretch>
            <a:fillRect/>
          </a:stretch>
        </p:blipFill>
        <p:spPr>
          <a:xfrm>
            <a:off x="979488" y="3075781"/>
            <a:ext cx="9017000" cy="2120900"/>
          </a:xfrm>
        </p:spPr>
      </p:pic>
    </p:spTree>
    <p:extLst>
      <p:ext uri="{BB962C8B-B14F-4D97-AF65-F5344CB8AC3E}">
        <p14:creationId xmlns:p14="http://schemas.microsoft.com/office/powerpoint/2010/main" val="1051639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34100-0AA4-1045-BDF0-B74D57908169}"/>
              </a:ext>
            </a:extLst>
          </p:cNvPr>
          <p:cNvSpPr>
            <a:spLocks noGrp="1"/>
          </p:cNvSpPr>
          <p:nvPr>
            <p:ph type="title"/>
          </p:nvPr>
        </p:nvSpPr>
        <p:spPr/>
        <p:txBody>
          <a:bodyPr/>
          <a:lstStyle/>
          <a:p>
            <a:r>
              <a:rPr lang="en-US" dirty="0" err="1"/>
              <a:t>colors.xml</a:t>
            </a:r>
            <a:endParaRPr lang="en-US" dirty="0"/>
          </a:p>
        </p:txBody>
      </p:sp>
      <p:pic>
        <p:nvPicPr>
          <p:cNvPr id="5" name="Content Placeholder 4" descr="A screenshot of a cell phone&#10;&#10;Description automatically generated">
            <a:extLst>
              <a:ext uri="{FF2B5EF4-FFF2-40B4-BE49-F238E27FC236}">
                <a16:creationId xmlns:a16="http://schemas.microsoft.com/office/drawing/2014/main" id="{40108318-249D-9E4F-B799-429304E439B3}"/>
              </a:ext>
            </a:extLst>
          </p:cNvPr>
          <p:cNvPicPr>
            <a:picLocks noGrp="1" noChangeAspect="1"/>
          </p:cNvPicPr>
          <p:nvPr>
            <p:ph idx="1"/>
          </p:nvPr>
        </p:nvPicPr>
        <p:blipFill>
          <a:blip r:embed="rId3"/>
          <a:stretch>
            <a:fillRect/>
          </a:stretch>
        </p:blipFill>
        <p:spPr>
          <a:xfrm>
            <a:off x="3350408" y="2336800"/>
            <a:ext cx="4275159" cy="3598863"/>
          </a:xfrm>
        </p:spPr>
      </p:pic>
    </p:spTree>
    <p:extLst>
      <p:ext uri="{BB962C8B-B14F-4D97-AF65-F5344CB8AC3E}">
        <p14:creationId xmlns:p14="http://schemas.microsoft.com/office/powerpoint/2010/main" val="3767544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20A76-9940-DC4E-9F65-C53D9B1E1E2F}"/>
              </a:ext>
            </a:extLst>
          </p:cNvPr>
          <p:cNvSpPr>
            <a:spLocks noGrp="1"/>
          </p:cNvSpPr>
          <p:nvPr>
            <p:ph type="title"/>
          </p:nvPr>
        </p:nvSpPr>
        <p:spPr/>
        <p:txBody>
          <a:bodyPr/>
          <a:lstStyle/>
          <a:p>
            <a:r>
              <a:rPr lang="en-US" dirty="0" err="1"/>
              <a:t>strings.xml</a:t>
            </a:r>
            <a:endParaRPr lang="en-US" dirty="0"/>
          </a:p>
        </p:txBody>
      </p:sp>
      <p:pic>
        <p:nvPicPr>
          <p:cNvPr id="5" name="Content Placeholder 4" descr="A screenshot of a social media post&#10;&#10;Description automatically generated">
            <a:extLst>
              <a:ext uri="{FF2B5EF4-FFF2-40B4-BE49-F238E27FC236}">
                <a16:creationId xmlns:a16="http://schemas.microsoft.com/office/drawing/2014/main" id="{B69A927A-9B1E-424B-B39E-3E5F824A006E}"/>
              </a:ext>
            </a:extLst>
          </p:cNvPr>
          <p:cNvPicPr>
            <a:picLocks noGrp="1" noChangeAspect="1"/>
          </p:cNvPicPr>
          <p:nvPr>
            <p:ph idx="1"/>
          </p:nvPr>
        </p:nvPicPr>
        <p:blipFill>
          <a:blip r:embed="rId3"/>
          <a:stretch>
            <a:fillRect/>
          </a:stretch>
        </p:blipFill>
        <p:spPr>
          <a:xfrm>
            <a:off x="3467896" y="2336800"/>
            <a:ext cx="4040183" cy="3598863"/>
          </a:xfrm>
        </p:spPr>
      </p:pic>
    </p:spTree>
    <p:extLst>
      <p:ext uri="{BB962C8B-B14F-4D97-AF65-F5344CB8AC3E}">
        <p14:creationId xmlns:p14="http://schemas.microsoft.com/office/powerpoint/2010/main" val="4098010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C3E6C53-102E-4ACA-BCBB-3CC973B994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17B2B42C-0777-4D6E-9432-535281803A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4" name="Picture 13">
            <a:extLst>
              <a:ext uri="{FF2B5EF4-FFF2-40B4-BE49-F238E27FC236}">
                <a16:creationId xmlns:a16="http://schemas.microsoft.com/office/drawing/2014/main" id="{EFEAAB60-93E2-4DC6-99AC-939637BCE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6" name="Rectangle 15">
            <a:extLst>
              <a:ext uri="{FF2B5EF4-FFF2-40B4-BE49-F238E27FC236}">
                <a16:creationId xmlns:a16="http://schemas.microsoft.com/office/drawing/2014/main" id="{7EF5ECB8-D49C-48FB-A93E-88EB2FFDF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411B77A2-BD5C-432D-B52E-C12612C74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0" name="Rectangle 19">
            <a:extLst>
              <a:ext uri="{FF2B5EF4-FFF2-40B4-BE49-F238E27FC236}">
                <a16:creationId xmlns:a16="http://schemas.microsoft.com/office/drawing/2014/main" id="{1DB71C54-63C1-4B83-8324-BBCEC579C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D15D940-E187-4030-B313-FDC84AE67B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3046" y="0"/>
            <a:ext cx="406895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 Placeholder 4">
            <a:extLst>
              <a:ext uri="{FF2B5EF4-FFF2-40B4-BE49-F238E27FC236}">
                <a16:creationId xmlns:a16="http://schemas.microsoft.com/office/drawing/2014/main" id="{5B2459F5-7B2C-B440-B4CA-804ACC2356CA}"/>
              </a:ext>
            </a:extLst>
          </p:cNvPr>
          <p:cNvSpPr>
            <a:spLocks noGrp="1"/>
          </p:cNvSpPr>
          <p:nvPr>
            <p:ph type="body" idx="1"/>
          </p:nvPr>
        </p:nvSpPr>
        <p:spPr>
          <a:xfrm>
            <a:off x="9292902" y="1286929"/>
            <a:ext cx="2216031" cy="4284129"/>
          </a:xfrm>
        </p:spPr>
        <p:txBody>
          <a:bodyPr vert="horz" lIns="91440" tIns="45720" rIns="91440" bIns="45720" rtlCol="0" anchor="ctr">
            <a:normAutofit/>
          </a:bodyPr>
          <a:lstStyle/>
          <a:p>
            <a:pPr algn="l"/>
            <a:r>
              <a:rPr lang="en-US" sz="2800" dirty="0">
                <a:solidFill>
                  <a:srgbClr val="FFFFFF"/>
                </a:solidFill>
              </a:rPr>
              <a:t>Java Code + XML Layouts</a:t>
            </a:r>
          </a:p>
        </p:txBody>
      </p:sp>
      <p:sp>
        <p:nvSpPr>
          <p:cNvPr id="24" name="Rectangle 23">
            <a:extLst>
              <a:ext uri="{FF2B5EF4-FFF2-40B4-BE49-F238E27FC236}">
                <a16:creationId xmlns:a16="http://schemas.microsoft.com/office/drawing/2014/main" id="{76E38F34-66D8-4203-B16C-14AC20248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8968085"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9AB3ACEE-4516-D94B-9D7F-F97C0D591909}"/>
              </a:ext>
            </a:extLst>
          </p:cNvPr>
          <p:cNvSpPr>
            <a:spLocks noGrp="1"/>
          </p:cNvSpPr>
          <p:nvPr>
            <p:ph type="title"/>
          </p:nvPr>
        </p:nvSpPr>
        <p:spPr>
          <a:xfrm>
            <a:off x="643467" y="1286929"/>
            <a:ext cx="7674983" cy="4284129"/>
          </a:xfrm>
        </p:spPr>
        <p:txBody>
          <a:bodyPr vert="horz" lIns="91440" tIns="45720" rIns="91440" bIns="45720" rtlCol="0" anchor="ctr">
            <a:normAutofit/>
          </a:bodyPr>
          <a:lstStyle/>
          <a:p>
            <a:r>
              <a:rPr lang="en-US" sz="8000"/>
              <a:t>Sign up with eMail and Password</a:t>
            </a:r>
          </a:p>
        </p:txBody>
      </p:sp>
    </p:spTree>
    <p:extLst>
      <p:ext uri="{BB962C8B-B14F-4D97-AF65-F5344CB8AC3E}">
        <p14:creationId xmlns:p14="http://schemas.microsoft.com/office/powerpoint/2010/main" val="2512133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E984E-6175-7448-95DC-9E00783B1651}"/>
              </a:ext>
            </a:extLst>
          </p:cNvPr>
          <p:cNvSpPr>
            <a:spLocks noGrp="1"/>
          </p:cNvSpPr>
          <p:nvPr>
            <p:ph type="title"/>
          </p:nvPr>
        </p:nvSpPr>
        <p:spPr/>
        <p:txBody>
          <a:bodyPr/>
          <a:lstStyle/>
          <a:p>
            <a:r>
              <a:rPr lang="en-US" dirty="0"/>
              <a:t>Make a new activity called </a:t>
            </a:r>
            <a:r>
              <a:rPr lang="en-US" dirty="0" err="1"/>
              <a:t>SignupActivity.java</a:t>
            </a:r>
            <a:endParaRPr lang="en-US" dirty="0"/>
          </a:p>
        </p:txBody>
      </p:sp>
      <p:pic>
        <p:nvPicPr>
          <p:cNvPr id="5" name="Content Placeholder 4" descr="A screenshot of a cell phone&#10;&#10;Description automatically generated">
            <a:extLst>
              <a:ext uri="{FF2B5EF4-FFF2-40B4-BE49-F238E27FC236}">
                <a16:creationId xmlns:a16="http://schemas.microsoft.com/office/drawing/2014/main" id="{7F878F0B-10A7-CD49-BF59-1A674A9181FE}"/>
              </a:ext>
            </a:extLst>
          </p:cNvPr>
          <p:cNvPicPr>
            <a:picLocks noGrp="1" noChangeAspect="1"/>
          </p:cNvPicPr>
          <p:nvPr>
            <p:ph idx="1"/>
          </p:nvPr>
        </p:nvPicPr>
        <p:blipFill>
          <a:blip r:embed="rId2"/>
          <a:stretch>
            <a:fillRect/>
          </a:stretch>
        </p:blipFill>
        <p:spPr>
          <a:xfrm>
            <a:off x="3664957" y="2336800"/>
            <a:ext cx="3646061" cy="3598863"/>
          </a:xfrm>
        </p:spPr>
      </p:pic>
    </p:spTree>
    <p:extLst>
      <p:ext uri="{BB962C8B-B14F-4D97-AF65-F5344CB8AC3E}">
        <p14:creationId xmlns:p14="http://schemas.microsoft.com/office/powerpoint/2010/main" val="1819380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6534E-DBF5-A84B-80FA-83EFD27E31E2}"/>
              </a:ext>
            </a:extLst>
          </p:cNvPr>
          <p:cNvSpPr>
            <a:spLocks noGrp="1"/>
          </p:cNvSpPr>
          <p:nvPr>
            <p:ph type="title"/>
          </p:nvPr>
        </p:nvSpPr>
        <p:spPr/>
        <p:txBody>
          <a:bodyPr/>
          <a:lstStyle/>
          <a:p>
            <a:r>
              <a:rPr lang="en-US" dirty="0"/>
              <a:t>XML: </a:t>
            </a:r>
            <a:r>
              <a:rPr lang="en-US" dirty="0" err="1"/>
              <a:t>activity_signup.xml</a:t>
            </a:r>
            <a:endParaRPr lang="en-US" dirty="0"/>
          </a:p>
        </p:txBody>
      </p:sp>
      <p:sp>
        <p:nvSpPr>
          <p:cNvPr id="3" name="Content Placeholder 2">
            <a:extLst>
              <a:ext uri="{FF2B5EF4-FFF2-40B4-BE49-F238E27FC236}">
                <a16:creationId xmlns:a16="http://schemas.microsoft.com/office/drawing/2014/main" id="{A4D831B8-5D19-0847-AD4F-3AAAA1FCE36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01580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50504-B84E-204E-B65F-DDCBEF409C12}"/>
              </a:ext>
            </a:extLst>
          </p:cNvPr>
          <p:cNvSpPr>
            <a:spLocks noGrp="1"/>
          </p:cNvSpPr>
          <p:nvPr>
            <p:ph type="title"/>
          </p:nvPr>
        </p:nvSpPr>
        <p:spPr/>
        <p:txBody>
          <a:bodyPr/>
          <a:lstStyle/>
          <a:p>
            <a:r>
              <a:rPr lang="en-US" dirty="0"/>
              <a:t>Java: </a:t>
            </a:r>
            <a:r>
              <a:rPr lang="en-PH" dirty="0" err="1"/>
              <a:t>SignupActivity.java</a:t>
            </a:r>
            <a:endParaRPr lang="en-US" dirty="0"/>
          </a:p>
        </p:txBody>
      </p:sp>
      <p:sp>
        <p:nvSpPr>
          <p:cNvPr id="3" name="Content Placeholder 2">
            <a:extLst>
              <a:ext uri="{FF2B5EF4-FFF2-40B4-BE49-F238E27FC236}">
                <a16:creationId xmlns:a16="http://schemas.microsoft.com/office/drawing/2014/main" id="{4AD995D4-B01D-2B41-A9FB-75378550C7E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14195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F6978-8A2D-9541-A1B6-A1A377E8C56C}"/>
              </a:ext>
            </a:extLst>
          </p:cNvPr>
          <p:cNvSpPr>
            <a:spLocks noGrp="1"/>
          </p:cNvSpPr>
          <p:nvPr>
            <p:ph type="title"/>
          </p:nvPr>
        </p:nvSpPr>
        <p:spPr/>
        <p:txBody>
          <a:bodyPr/>
          <a:lstStyle/>
          <a:p>
            <a:r>
              <a:rPr lang="en-US" dirty="0"/>
              <a:t>Modify Android Manifest and make </a:t>
            </a:r>
            <a:r>
              <a:rPr lang="en-US" dirty="0" err="1"/>
              <a:t>SignupActivity</a:t>
            </a:r>
            <a:r>
              <a:rPr lang="en-US" dirty="0"/>
              <a:t> as default</a:t>
            </a:r>
          </a:p>
        </p:txBody>
      </p:sp>
      <p:pic>
        <p:nvPicPr>
          <p:cNvPr id="5" name="Content Placeholder 4" descr="A screenshot of a cell phone&#10;&#10;Description automatically generated">
            <a:extLst>
              <a:ext uri="{FF2B5EF4-FFF2-40B4-BE49-F238E27FC236}">
                <a16:creationId xmlns:a16="http://schemas.microsoft.com/office/drawing/2014/main" id="{932C9D85-7C78-0346-AAE5-D983CA7BDA46}"/>
              </a:ext>
            </a:extLst>
          </p:cNvPr>
          <p:cNvPicPr>
            <a:picLocks noGrp="1" noChangeAspect="1"/>
          </p:cNvPicPr>
          <p:nvPr>
            <p:ph idx="1"/>
          </p:nvPr>
        </p:nvPicPr>
        <p:blipFill>
          <a:blip r:embed="rId2"/>
          <a:stretch>
            <a:fillRect/>
          </a:stretch>
        </p:blipFill>
        <p:spPr>
          <a:xfrm>
            <a:off x="2269669" y="2336800"/>
            <a:ext cx="6436637" cy="3598863"/>
          </a:xfrm>
        </p:spPr>
      </p:pic>
    </p:spTree>
    <p:extLst>
      <p:ext uri="{BB962C8B-B14F-4D97-AF65-F5344CB8AC3E}">
        <p14:creationId xmlns:p14="http://schemas.microsoft.com/office/powerpoint/2010/main" val="10811764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D46F0-33A7-C043-AE10-5F16DD0B168D}"/>
              </a:ext>
            </a:extLst>
          </p:cNvPr>
          <p:cNvSpPr>
            <a:spLocks noGrp="1"/>
          </p:cNvSpPr>
          <p:nvPr>
            <p:ph type="title"/>
          </p:nvPr>
        </p:nvSpPr>
        <p:spPr/>
        <p:txBody>
          <a:bodyPr/>
          <a:lstStyle/>
          <a:p>
            <a:r>
              <a:rPr lang="en-US" dirty="0"/>
              <a:t>Run the App!</a:t>
            </a:r>
          </a:p>
        </p:txBody>
      </p:sp>
      <p:pic>
        <p:nvPicPr>
          <p:cNvPr id="5" name="Content Placeholder 4" descr="A screenshot of a computer&#10;&#10;Description automatically generated">
            <a:extLst>
              <a:ext uri="{FF2B5EF4-FFF2-40B4-BE49-F238E27FC236}">
                <a16:creationId xmlns:a16="http://schemas.microsoft.com/office/drawing/2014/main" id="{FCC7EDC9-CF4D-0B4A-ACAA-AFB5B31E5B7F}"/>
              </a:ext>
            </a:extLst>
          </p:cNvPr>
          <p:cNvPicPr>
            <a:picLocks noGrp="1" noChangeAspect="1"/>
          </p:cNvPicPr>
          <p:nvPr>
            <p:ph idx="1"/>
          </p:nvPr>
        </p:nvPicPr>
        <p:blipFill>
          <a:blip r:embed="rId2"/>
          <a:stretch>
            <a:fillRect/>
          </a:stretch>
        </p:blipFill>
        <p:spPr>
          <a:xfrm>
            <a:off x="4451113" y="2336800"/>
            <a:ext cx="2073750" cy="3598863"/>
          </a:xfrm>
        </p:spPr>
      </p:pic>
    </p:spTree>
    <p:extLst>
      <p:ext uri="{BB962C8B-B14F-4D97-AF65-F5344CB8AC3E}">
        <p14:creationId xmlns:p14="http://schemas.microsoft.com/office/powerpoint/2010/main" val="2215919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D8200-FA0F-F643-A72E-E6B2E7271559}"/>
              </a:ext>
            </a:extLst>
          </p:cNvPr>
          <p:cNvSpPr>
            <a:spLocks noGrp="1"/>
          </p:cNvSpPr>
          <p:nvPr>
            <p:ph type="title"/>
          </p:nvPr>
        </p:nvSpPr>
        <p:spPr/>
        <p:txBody>
          <a:bodyPr/>
          <a:lstStyle/>
          <a:p>
            <a:r>
              <a:rPr lang="en-US" dirty="0"/>
              <a:t>What is Firebase?</a:t>
            </a:r>
          </a:p>
        </p:txBody>
      </p:sp>
      <p:sp>
        <p:nvSpPr>
          <p:cNvPr id="3" name="Content Placeholder 2">
            <a:extLst>
              <a:ext uri="{FF2B5EF4-FFF2-40B4-BE49-F238E27FC236}">
                <a16:creationId xmlns:a16="http://schemas.microsoft.com/office/drawing/2014/main" id="{8E72F9A0-3247-2F40-A0EC-DFF2BECADDBB}"/>
              </a:ext>
            </a:extLst>
          </p:cNvPr>
          <p:cNvSpPr>
            <a:spLocks noGrp="1"/>
          </p:cNvSpPr>
          <p:nvPr>
            <p:ph idx="1"/>
          </p:nvPr>
        </p:nvSpPr>
        <p:spPr/>
        <p:txBody>
          <a:bodyPr/>
          <a:lstStyle/>
          <a:p>
            <a:r>
              <a:rPr lang="en-PH" dirty="0"/>
              <a:t>Firebase is a Backend-as-a-Service — BaaS — that started as a YC11 startup and grew up into a next-generation app-development platform on Google Cloud Platform.</a:t>
            </a:r>
          </a:p>
          <a:p>
            <a:r>
              <a:rPr lang="en-PH" dirty="0"/>
              <a:t>Firebase frees developers to focus crafting fantastic user experiences. You don’t need to manage servers. You don’t need to write APIs. Firebase is your server, your API and your datastore, all written so generically that you can modify it to suit most needs. Yeah, you’ll occasionally need to use other bits of the Google Cloud for your advanced applications. Firebase can’t be everything to everybody. But it gets pretty close.</a:t>
            </a:r>
          </a:p>
        </p:txBody>
      </p:sp>
    </p:spTree>
    <p:extLst>
      <p:ext uri="{BB962C8B-B14F-4D97-AF65-F5344CB8AC3E}">
        <p14:creationId xmlns:p14="http://schemas.microsoft.com/office/powerpoint/2010/main" val="36121696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0774B-F449-2342-8264-EE6475F7EA15}"/>
              </a:ext>
            </a:extLst>
          </p:cNvPr>
          <p:cNvSpPr>
            <a:spLocks noGrp="1"/>
          </p:cNvSpPr>
          <p:nvPr>
            <p:ph type="title"/>
          </p:nvPr>
        </p:nvSpPr>
        <p:spPr/>
        <p:txBody>
          <a:bodyPr/>
          <a:lstStyle/>
          <a:p>
            <a:r>
              <a:rPr lang="en-US" dirty="0"/>
              <a:t>Check the Firebase Console</a:t>
            </a:r>
          </a:p>
        </p:txBody>
      </p:sp>
      <p:pic>
        <p:nvPicPr>
          <p:cNvPr id="5" name="Content Placeholder 4" descr="A screenshot of a cell phone&#10;&#10;Description automatically generated">
            <a:extLst>
              <a:ext uri="{FF2B5EF4-FFF2-40B4-BE49-F238E27FC236}">
                <a16:creationId xmlns:a16="http://schemas.microsoft.com/office/drawing/2014/main" id="{F1A12892-5FFE-5E46-A8B3-F2C1801E48FC}"/>
              </a:ext>
            </a:extLst>
          </p:cNvPr>
          <p:cNvPicPr>
            <a:picLocks noGrp="1" noChangeAspect="1"/>
          </p:cNvPicPr>
          <p:nvPr>
            <p:ph idx="1"/>
          </p:nvPr>
        </p:nvPicPr>
        <p:blipFill>
          <a:blip r:embed="rId2"/>
          <a:stretch>
            <a:fillRect/>
          </a:stretch>
        </p:blipFill>
        <p:spPr>
          <a:xfrm>
            <a:off x="681038" y="2373537"/>
            <a:ext cx="9613900" cy="3525388"/>
          </a:xfrm>
        </p:spPr>
      </p:pic>
    </p:spTree>
    <p:extLst>
      <p:ext uri="{BB962C8B-B14F-4D97-AF65-F5344CB8AC3E}">
        <p14:creationId xmlns:p14="http://schemas.microsoft.com/office/powerpoint/2010/main" val="3490867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725041-205E-DD45-94E3-CB241B3892E5}"/>
              </a:ext>
            </a:extLst>
          </p:cNvPr>
          <p:cNvSpPr>
            <a:spLocks noGrp="1"/>
          </p:cNvSpPr>
          <p:nvPr>
            <p:ph type="title"/>
          </p:nvPr>
        </p:nvSpPr>
        <p:spPr/>
        <p:txBody>
          <a:bodyPr/>
          <a:lstStyle/>
          <a:p>
            <a:r>
              <a:rPr lang="en-US" dirty="0" err="1"/>
              <a:t>LoginActivity</a:t>
            </a:r>
            <a:r>
              <a:rPr lang="en-US" dirty="0"/>
              <a:t>!</a:t>
            </a:r>
          </a:p>
        </p:txBody>
      </p:sp>
      <p:sp>
        <p:nvSpPr>
          <p:cNvPr id="5" name="Text Placeholder 4">
            <a:extLst>
              <a:ext uri="{FF2B5EF4-FFF2-40B4-BE49-F238E27FC236}">
                <a16:creationId xmlns:a16="http://schemas.microsoft.com/office/drawing/2014/main" id="{EE1877BC-7490-CA45-A347-F532630086E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074171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D3C1-8922-5741-A353-D8F458FFDB49}"/>
              </a:ext>
            </a:extLst>
          </p:cNvPr>
          <p:cNvSpPr>
            <a:spLocks noGrp="1"/>
          </p:cNvSpPr>
          <p:nvPr>
            <p:ph type="title"/>
          </p:nvPr>
        </p:nvSpPr>
        <p:spPr/>
        <p:txBody>
          <a:bodyPr/>
          <a:lstStyle/>
          <a:p>
            <a:r>
              <a:rPr lang="en-US" dirty="0"/>
              <a:t>XML: </a:t>
            </a:r>
            <a:r>
              <a:rPr lang="en-US" dirty="0" err="1"/>
              <a:t>acvtivity_login.xml</a:t>
            </a:r>
            <a:endParaRPr lang="en-US" dirty="0"/>
          </a:p>
        </p:txBody>
      </p:sp>
      <p:sp>
        <p:nvSpPr>
          <p:cNvPr id="3" name="Content Placeholder 2">
            <a:extLst>
              <a:ext uri="{FF2B5EF4-FFF2-40B4-BE49-F238E27FC236}">
                <a16:creationId xmlns:a16="http://schemas.microsoft.com/office/drawing/2014/main" id="{5BE6FF2E-24F6-004D-92BD-38342821F018}"/>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283628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CAB6E-346F-0E40-8C73-8A4538BF8BF6}"/>
              </a:ext>
            </a:extLst>
          </p:cNvPr>
          <p:cNvSpPr>
            <a:spLocks noGrp="1"/>
          </p:cNvSpPr>
          <p:nvPr>
            <p:ph type="title"/>
          </p:nvPr>
        </p:nvSpPr>
        <p:spPr/>
        <p:txBody>
          <a:bodyPr/>
          <a:lstStyle/>
          <a:p>
            <a:r>
              <a:rPr lang="en-US" dirty="0"/>
              <a:t>Java: </a:t>
            </a:r>
            <a:r>
              <a:rPr lang="en-US" dirty="0" err="1"/>
              <a:t>LoginActivity.java</a:t>
            </a:r>
            <a:endParaRPr lang="en-US" dirty="0"/>
          </a:p>
        </p:txBody>
      </p:sp>
      <p:sp>
        <p:nvSpPr>
          <p:cNvPr id="3" name="Content Placeholder 2">
            <a:extLst>
              <a:ext uri="{FF2B5EF4-FFF2-40B4-BE49-F238E27FC236}">
                <a16:creationId xmlns:a16="http://schemas.microsoft.com/office/drawing/2014/main" id="{87663E20-0120-AA4E-96E1-3B7773A2D1E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7007252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2B508-B3EE-DD46-A291-A4DB081DBA13}"/>
              </a:ext>
            </a:extLst>
          </p:cNvPr>
          <p:cNvSpPr>
            <a:spLocks noGrp="1"/>
          </p:cNvSpPr>
          <p:nvPr>
            <p:ph type="title"/>
          </p:nvPr>
        </p:nvSpPr>
        <p:spPr/>
        <p:txBody>
          <a:bodyPr/>
          <a:lstStyle/>
          <a:p>
            <a:r>
              <a:rPr lang="en-US" dirty="0"/>
              <a:t>Modify </a:t>
            </a:r>
            <a:r>
              <a:rPr lang="en-US" dirty="0" err="1"/>
              <a:t>AndroidManifest</a:t>
            </a:r>
            <a:r>
              <a:rPr lang="en-US" dirty="0"/>
              <a:t> to make </a:t>
            </a:r>
            <a:r>
              <a:rPr lang="en-US" dirty="0" err="1"/>
              <a:t>LoginActivity</a:t>
            </a:r>
            <a:r>
              <a:rPr lang="en-US" dirty="0"/>
              <a:t> as startup</a:t>
            </a:r>
          </a:p>
        </p:txBody>
      </p:sp>
      <p:pic>
        <p:nvPicPr>
          <p:cNvPr id="5" name="Content Placeholder 4" descr="A screenshot of a cell phone&#10;&#10;Description automatically generated">
            <a:extLst>
              <a:ext uri="{FF2B5EF4-FFF2-40B4-BE49-F238E27FC236}">
                <a16:creationId xmlns:a16="http://schemas.microsoft.com/office/drawing/2014/main" id="{0654DC87-BB09-D040-B2A3-C2E84DA93A63}"/>
              </a:ext>
            </a:extLst>
          </p:cNvPr>
          <p:cNvPicPr>
            <a:picLocks noGrp="1" noChangeAspect="1"/>
          </p:cNvPicPr>
          <p:nvPr>
            <p:ph idx="1"/>
          </p:nvPr>
        </p:nvPicPr>
        <p:blipFill>
          <a:blip r:embed="rId2"/>
          <a:stretch>
            <a:fillRect/>
          </a:stretch>
        </p:blipFill>
        <p:spPr>
          <a:xfrm>
            <a:off x="2552870" y="2336800"/>
            <a:ext cx="5870235" cy="3598863"/>
          </a:xfrm>
        </p:spPr>
      </p:pic>
    </p:spTree>
    <p:extLst>
      <p:ext uri="{BB962C8B-B14F-4D97-AF65-F5344CB8AC3E}">
        <p14:creationId xmlns:p14="http://schemas.microsoft.com/office/powerpoint/2010/main" val="42815740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1A3CA1B-1530-4046-A299-90F41FE7FBF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8" name="Picture 17">
            <a:extLst>
              <a:ext uri="{FF2B5EF4-FFF2-40B4-BE49-F238E27FC236}">
                <a16:creationId xmlns:a16="http://schemas.microsoft.com/office/drawing/2014/main" id="{126A6064-3EEB-4D82-B8AB-85EC8287EF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20" name="Picture 19">
            <a:extLst>
              <a:ext uri="{FF2B5EF4-FFF2-40B4-BE49-F238E27FC236}">
                <a16:creationId xmlns:a16="http://schemas.microsoft.com/office/drawing/2014/main" id="{70EB3F8A-0655-4D47-B546-F7EC731E02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2" name="Rectangle 21">
            <a:extLst>
              <a:ext uri="{FF2B5EF4-FFF2-40B4-BE49-F238E27FC236}">
                <a16:creationId xmlns:a16="http://schemas.microsoft.com/office/drawing/2014/main" id="{FC563705-9678-4052-A909-B5114B9A2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22FEEF27-DE57-43BD-AD75-1F367403B6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716D7C6-DA37-7048-8810-9AFB829EB7DF}"/>
              </a:ext>
            </a:extLst>
          </p:cNvPr>
          <p:cNvSpPr>
            <a:spLocks noGrp="1"/>
          </p:cNvSpPr>
          <p:nvPr>
            <p:ph type="title"/>
          </p:nvPr>
        </p:nvSpPr>
        <p:spPr>
          <a:xfrm>
            <a:off x="680321" y="753228"/>
            <a:ext cx="9613861" cy="1080938"/>
          </a:xfrm>
        </p:spPr>
        <p:txBody>
          <a:bodyPr vert="horz" lIns="91440" tIns="45720" rIns="91440" bIns="45720" rtlCol="0" anchor="ctr">
            <a:normAutofit/>
          </a:bodyPr>
          <a:lstStyle/>
          <a:p>
            <a:r>
              <a:rPr lang="en-US" dirty="0"/>
              <a:t>Run the App!</a:t>
            </a:r>
          </a:p>
        </p:txBody>
      </p:sp>
      <p:sp>
        <p:nvSpPr>
          <p:cNvPr id="13" name="Content Placeholder 12">
            <a:extLst>
              <a:ext uri="{FF2B5EF4-FFF2-40B4-BE49-F238E27FC236}">
                <a16:creationId xmlns:a16="http://schemas.microsoft.com/office/drawing/2014/main" id="{5CF4BDDE-ED24-43FC-8C08-D008F83B3CAA}"/>
              </a:ext>
            </a:extLst>
          </p:cNvPr>
          <p:cNvSpPr>
            <a:spLocks noGrp="1"/>
          </p:cNvSpPr>
          <p:nvPr>
            <p:ph sz="half" idx="1"/>
          </p:nvPr>
        </p:nvSpPr>
        <p:spPr>
          <a:xfrm>
            <a:off x="680321" y="2336873"/>
            <a:ext cx="5211977" cy="3599316"/>
          </a:xfrm>
        </p:spPr>
        <p:txBody>
          <a:bodyPr vert="horz" lIns="91440" tIns="45720" rIns="91440" bIns="45720" rtlCol="0">
            <a:normAutofit/>
          </a:bodyPr>
          <a:lstStyle/>
          <a:p>
            <a:endParaRPr lang="en-US" sz="2000"/>
          </a:p>
        </p:txBody>
      </p:sp>
      <p:sp>
        <p:nvSpPr>
          <p:cNvPr id="26" name="Rectangle 25">
            <a:extLst>
              <a:ext uri="{FF2B5EF4-FFF2-40B4-BE49-F238E27FC236}">
                <a16:creationId xmlns:a16="http://schemas.microsoft.com/office/drawing/2014/main" id="{CCA8E4C0-5A30-4755-B155-08BB36C8E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17104" y="2336872"/>
            <a:ext cx="2647788" cy="3598789"/>
          </a:xfrm>
          <a:prstGeom prst="rect">
            <a:avLst/>
          </a:prstGeom>
          <a:solidFill>
            <a:srgbClr val="FFFFFF"/>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ell phone&#10;&#10;Description automatically generated">
            <a:extLst>
              <a:ext uri="{FF2B5EF4-FFF2-40B4-BE49-F238E27FC236}">
                <a16:creationId xmlns:a16="http://schemas.microsoft.com/office/drawing/2014/main" id="{7CCA083C-1778-424D-B1FD-CE6D99709718}"/>
              </a:ext>
            </a:extLst>
          </p:cNvPr>
          <p:cNvPicPr>
            <a:picLocks noChangeAspect="1"/>
          </p:cNvPicPr>
          <p:nvPr/>
        </p:nvPicPr>
        <p:blipFill>
          <a:blip r:embed="rId5"/>
          <a:stretch>
            <a:fillRect/>
          </a:stretch>
        </p:blipFill>
        <p:spPr>
          <a:xfrm>
            <a:off x="6668504" y="2496686"/>
            <a:ext cx="1917384" cy="3277581"/>
          </a:xfrm>
          <a:prstGeom prst="rect">
            <a:avLst/>
          </a:prstGeom>
        </p:spPr>
      </p:pic>
      <p:sp>
        <p:nvSpPr>
          <p:cNvPr id="28" name="Rectangle 27">
            <a:extLst>
              <a:ext uri="{FF2B5EF4-FFF2-40B4-BE49-F238E27FC236}">
                <a16:creationId xmlns:a16="http://schemas.microsoft.com/office/drawing/2014/main" id="{375042C6-6A6E-4F79-A746-797431EA83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9664" y="2336872"/>
            <a:ext cx="2673942" cy="3598789"/>
          </a:xfrm>
          <a:prstGeom prst="rect">
            <a:avLst/>
          </a:prstGeom>
          <a:solidFill>
            <a:srgbClr val="FFFFFF"/>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A screenshot of a cell phone&#10;&#10;Description automatically generated">
            <a:extLst>
              <a:ext uri="{FF2B5EF4-FFF2-40B4-BE49-F238E27FC236}">
                <a16:creationId xmlns:a16="http://schemas.microsoft.com/office/drawing/2014/main" id="{D3A3D907-16F7-E347-919E-33C77F923D01}"/>
              </a:ext>
            </a:extLst>
          </p:cNvPr>
          <p:cNvPicPr>
            <a:picLocks noGrp="1" noChangeAspect="1"/>
          </p:cNvPicPr>
          <p:nvPr>
            <p:ph sz="half" idx="2"/>
          </p:nvPr>
        </p:nvPicPr>
        <p:blipFill>
          <a:blip r:embed="rId6"/>
          <a:stretch>
            <a:fillRect/>
          </a:stretch>
        </p:blipFill>
        <p:spPr>
          <a:xfrm>
            <a:off x="9587662" y="2497213"/>
            <a:ext cx="1925269" cy="3277054"/>
          </a:xfrm>
          <a:prstGeom prst="rect">
            <a:avLst/>
          </a:prstGeom>
        </p:spPr>
      </p:pic>
    </p:spTree>
    <p:extLst>
      <p:ext uri="{BB962C8B-B14F-4D97-AF65-F5344CB8AC3E}">
        <p14:creationId xmlns:p14="http://schemas.microsoft.com/office/powerpoint/2010/main" val="2864899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B988D63-FA8B-436C-902E-E5005BC0492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15" name="Rectangle 14">
              <a:extLst>
                <a:ext uri="{FF2B5EF4-FFF2-40B4-BE49-F238E27FC236}">
                  <a16:creationId xmlns:a16="http://schemas.microsoft.com/office/drawing/2014/main" id="{2FD177FB-983E-4035-8B7A-655342A7E1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596D9C3-C0FC-4500-A696-55B9F77BB7A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7" name="Content Placeholder 6" descr="A screenshot of a cell phone&#10;&#10;Description automatically generated">
            <a:extLst>
              <a:ext uri="{FF2B5EF4-FFF2-40B4-BE49-F238E27FC236}">
                <a16:creationId xmlns:a16="http://schemas.microsoft.com/office/drawing/2014/main" id="{8A92F417-CC14-724A-97B1-901F53485586}"/>
              </a:ext>
            </a:extLst>
          </p:cNvPr>
          <p:cNvPicPr>
            <a:picLocks noChangeAspect="1"/>
          </p:cNvPicPr>
          <p:nvPr/>
        </p:nvPicPr>
        <p:blipFill rotWithShape="1">
          <a:blip r:embed="rId4"/>
          <a:srcRect t="8736" b="4470"/>
          <a:stretch/>
        </p:blipFill>
        <p:spPr>
          <a:xfrm>
            <a:off x="7547810" y="10"/>
            <a:ext cx="4641013" cy="6856310"/>
          </a:xfrm>
          <a:prstGeom prst="rect">
            <a:avLst/>
          </a:prstGeom>
          <a:ln>
            <a:noFill/>
          </a:ln>
          <a:effectLst/>
        </p:spPr>
      </p:pic>
      <p:sp>
        <p:nvSpPr>
          <p:cNvPr id="18" name="Rectangle 17">
            <a:extLst>
              <a:ext uri="{FF2B5EF4-FFF2-40B4-BE49-F238E27FC236}">
                <a16:creationId xmlns:a16="http://schemas.microsoft.com/office/drawing/2014/main" id="{C493E730-2044-49B5-A022-B8D6F35934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9E8C369-E40D-DD4F-85FC-CD8DB01F65B1}"/>
              </a:ext>
            </a:extLst>
          </p:cNvPr>
          <p:cNvSpPr>
            <a:spLocks noGrp="1"/>
          </p:cNvSpPr>
          <p:nvPr>
            <p:ph type="title"/>
          </p:nvPr>
        </p:nvSpPr>
        <p:spPr>
          <a:xfrm>
            <a:off x="680321" y="753228"/>
            <a:ext cx="7087552" cy="1080938"/>
          </a:xfrm>
        </p:spPr>
        <p:txBody>
          <a:bodyPr>
            <a:normAutofit/>
          </a:bodyPr>
          <a:lstStyle/>
          <a:p>
            <a:r>
              <a:rPr lang="en-US" dirty="0"/>
              <a:t>Logout button code</a:t>
            </a:r>
          </a:p>
        </p:txBody>
      </p:sp>
      <p:pic>
        <p:nvPicPr>
          <p:cNvPr id="20" name="Picture 19">
            <a:extLst>
              <a:ext uri="{FF2B5EF4-FFF2-40B4-BE49-F238E27FC236}">
                <a16:creationId xmlns:a16="http://schemas.microsoft.com/office/drawing/2014/main" id="{78976801-4346-4636-BA62-265C81DFE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11" name="Content Placeholder 10">
            <a:extLst>
              <a:ext uri="{FF2B5EF4-FFF2-40B4-BE49-F238E27FC236}">
                <a16:creationId xmlns:a16="http://schemas.microsoft.com/office/drawing/2014/main" id="{AB8EF08A-8C6A-4332-84D4-35470A6C5AB2}"/>
              </a:ext>
            </a:extLst>
          </p:cNvPr>
          <p:cNvSpPr>
            <a:spLocks noGrp="1"/>
          </p:cNvSpPr>
          <p:nvPr>
            <p:ph idx="1"/>
          </p:nvPr>
        </p:nvSpPr>
        <p:spPr>
          <a:xfrm>
            <a:off x="680321" y="2336873"/>
            <a:ext cx="6423211" cy="3599316"/>
          </a:xfrm>
        </p:spPr>
        <p:txBody>
          <a:bodyPr>
            <a:normAutofit/>
          </a:bodyPr>
          <a:lstStyle/>
          <a:p>
            <a:endParaRPr lang="en-US" sz="2000"/>
          </a:p>
        </p:txBody>
      </p:sp>
    </p:spTree>
    <p:extLst>
      <p:ext uri="{BB962C8B-B14F-4D97-AF65-F5344CB8AC3E}">
        <p14:creationId xmlns:p14="http://schemas.microsoft.com/office/powerpoint/2010/main" val="15504565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31" name="Picture 10">
            <a:extLst>
              <a:ext uri="{FF2B5EF4-FFF2-40B4-BE49-F238E27FC236}">
                <a16:creationId xmlns:a16="http://schemas.microsoft.com/office/drawing/2014/main" id="{AC3E6C53-102E-4ACA-BCBB-3CC973B994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2" name="Picture 12">
            <a:extLst>
              <a:ext uri="{FF2B5EF4-FFF2-40B4-BE49-F238E27FC236}">
                <a16:creationId xmlns:a16="http://schemas.microsoft.com/office/drawing/2014/main" id="{17B2B42C-0777-4D6E-9432-535281803A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33" name="Picture 14">
            <a:extLst>
              <a:ext uri="{FF2B5EF4-FFF2-40B4-BE49-F238E27FC236}">
                <a16:creationId xmlns:a16="http://schemas.microsoft.com/office/drawing/2014/main" id="{EFEAAB60-93E2-4DC6-99AC-939637BCE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34" name="Rectangle 16">
            <a:extLst>
              <a:ext uri="{FF2B5EF4-FFF2-40B4-BE49-F238E27FC236}">
                <a16:creationId xmlns:a16="http://schemas.microsoft.com/office/drawing/2014/main" id="{7EF5ECB8-D49C-48FB-A93E-88EB2FFDF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18">
            <a:extLst>
              <a:ext uri="{FF2B5EF4-FFF2-40B4-BE49-F238E27FC236}">
                <a16:creationId xmlns:a16="http://schemas.microsoft.com/office/drawing/2014/main" id="{411B77A2-BD5C-432D-B52E-C12612C74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6" name="Rectangle 20">
            <a:extLst>
              <a:ext uri="{FF2B5EF4-FFF2-40B4-BE49-F238E27FC236}">
                <a16:creationId xmlns:a16="http://schemas.microsoft.com/office/drawing/2014/main" id="{1DB71C54-63C1-4B83-8324-BBCEC579C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2">
            <a:extLst>
              <a:ext uri="{FF2B5EF4-FFF2-40B4-BE49-F238E27FC236}">
                <a16:creationId xmlns:a16="http://schemas.microsoft.com/office/drawing/2014/main" id="{5D15D940-E187-4030-B313-FDC84AE67B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3046" y="0"/>
            <a:ext cx="406895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 Placeholder 5">
            <a:extLst>
              <a:ext uri="{FF2B5EF4-FFF2-40B4-BE49-F238E27FC236}">
                <a16:creationId xmlns:a16="http://schemas.microsoft.com/office/drawing/2014/main" id="{9652799F-DBE3-E041-AEED-630DC942ACEE}"/>
              </a:ext>
            </a:extLst>
          </p:cNvPr>
          <p:cNvSpPr>
            <a:spLocks noGrp="1"/>
          </p:cNvSpPr>
          <p:nvPr>
            <p:ph type="body" idx="1"/>
          </p:nvPr>
        </p:nvSpPr>
        <p:spPr>
          <a:xfrm>
            <a:off x="9292902" y="1286929"/>
            <a:ext cx="2216031" cy="4284129"/>
          </a:xfrm>
        </p:spPr>
        <p:txBody>
          <a:bodyPr vert="horz" lIns="91440" tIns="45720" rIns="91440" bIns="45720" rtlCol="0" anchor="ctr">
            <a:normAutofit/>
          </a:bodyPr>
          <a:lstStyle/>
          <a:p>
            <a:pPr algn="l"/>
            <a:endParaRPr lang="en-US" sz="2800">
              <a:solidFill>
                <a:srgbClr val="FFFFFF"/>
              </a:solidFill>
            </a:endParaRPr>
          </a:p>
        </p:txBody>
      </p:sp>
      <p:sp>
        <p:nvSpPr>
          <p:cNvPr id="38" name="Rectangle 24">
            <a:extLst>
              <a:ext uri="{FF2B5EF4-FFF2-40B4-BE49-F238E27FC236}">
                <a16:creationId xmlns:a16="http://schemas.microsoft.com/office/drawing/2014/main" id="{76E38F34-66D8-4203-B16C-14AC20248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8968085"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Title 4">
            <a:extLst>
              <a:ext uri="{FF2B5EF4-FFF2-40B4-BE49-F238E27FC236}">
                <a16:creationId xmlns:a16="http://schemas.microsoft.com/office/drawing/2014/main" id="{C7B93D70-6C1E-5F4F-97F8-EFE1D4FCE1BE}"/>
              </a:ext>
            </a:extLst>
          </p:cNvPr>
          <p:cNvSpPr>
            <a:spLocks noGrp="1"/>
          </p:cNvSpPr>
          <p:nvPr>
            <p:ph type="title"/>
          </p:nvPr>
        </p:nvSpPr>
        <p:spPr>
          <a:xfrm>
            <a:off x="643467" y="1286929"/>
            <a:ext cx="7674983" cy="4284129"/>
          </a:xfrm>
        </p:spPr>
        <p:txBody>
          <a:bodyPr vert="horz" lIns="91440" tIns="45720" rIns="91440" bIns="45720" rtlCol="0" anchor="ctr">
            <a:normAutofit/>
          </a:bodyPr>
          <a:lstStyle/>
          <a:p>
            <a:r>
              <a:rPr lang="en-US" sz="8000"/>
              <a:t>Reset Password!</a:t>
            </a:r>
          </a:p>
        </p:txBody>
      </p:sp>
    </p:spTree>
    <p:extLst>
      <p:ext uri="{BB962C8B-B14F-4D97-AF65-F5344CB8AC3E}">
        <p14:creationId xmlns:p14="http://schemas.microsoft.com/office/powerpoint/2010/main" val="2065190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A1483-95EC-AD43-927F-B6966959F74C}"/>
              </a:ext>
            </a:extLst>
          </p:cNvPr>
          <p:cNvSpPr>
            <a:spLocks noGrp="1"/>
          </p:cNvSpPr>
          <p:nvPr>
            <p:ph type="title"/>
          </p:nvPr>
        </p:nvSpPr>
        <p:spPr/>
        <p:txBody>
          <a:bodyPr/>
          <a:lstStyle/>
          <a:p>
            <a:r>
              <a:rPr lang="en-US" dirty="0"/>
              <a:t>XML: </a:t>
            </a:r>
            <a:r>
              <a:rPr lang="en-US" dirty="0" err="1"/>
              <a:t>activity_reset_password.xml</a:t>
            </a:r>
            <a:endParaRPr lang="en-US" dirty="0"/>
          </a:p>
        </p:txBody>
      </p:sp>
      <p:sp>
        <p:nvSpPr>
          <p:cNvPr id="3" name="Content Placeholder 2">
            <a:extLst>
              <a:ext uri="{FF2B5EF4-FFF2-40B4-BE49-F238E27FC236}">
                <a16:creationId xmlns:a16="http://schemas.microsoft.com/office/drawing/2014/main" id="{9FD416FA-0553-8141-8458-980C5E207DCE}"/>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E91B7F22-716F-4847-86E0-4B8DA4E6BD6C}"/>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7415138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B9AF0-2656-E446-A9CD-4EB31BC64CD0}"/>
              </a:ext>
            </a:extLst>
          </p:cNvPr>
          <p:cNvSpPr>
            <a:spLocks noGrp="1"/>
          </p:cNvSpPr>
          <p:nvPr>
            <p:ph type="title"/>
          </p:nvPr>
        </p:nvSpPr>
        <p:spPr/>
        <p:txBody>
          <a:bodyPr/>
          <a:lstStyle/>
          <a:p>
            <a:r>
              <a:rPr lang="en-US" dirty="0"/>
              <a:t>Java: </a:t>
            </a:r>
            <a:r>
              <a:rPr lang="en-US" dirty="0" err="1"/>
              <a:t>ResetPasswordActivity.java</a:t>
            </a:r>
            <a:endParaRPr lang="en-US" dirty="0"/>
          </a:p>
        </p:txBody>
      </p:sp>
      <p:sp>
        <p:nvSpPr>
          <p:cNvPr id="3" name="Content Placeholder 2">
            <a:extLst>
              <a:ext uri="{FF2B5EF4-FFF2-40B4-BE49-F238E27FC236}">
                <a16:creationId xmlns:a16="http://schemas.microsoft.com/office/drawing/2014/main" id="{FF698185-095D-574E-9AA4-4073595CCB3D}"/>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1A6F1DF6-681B-8442-8E02-2A5AC31A4B60}"/>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2723091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3F9E774-F054-4892-8E69-C76B2C8545F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a:gradFill>
            <a:gsLst>
              <a:gs pos="0">
                <a:srgbClr val="F78925"/>
              </a:gs>
              <a:gs pos="50000">
                <a:srgbClr val="D54209"/>
              </a:gs>
              <a:gs pos="100000">
                <a:srgbClr val="8D0000"/>
              </a:gs>
            </a:gsLst>
            <a:lin ang="2520000" scaled="0"/>
          </a:gradFill>
        </p:spPr>
      </p:pic>
      <p:pic>
        <p:nvPicPr>
          <p:cNvPr id="13" name="Picture 12">
            <a:extLst>
              <a:ext uri="{FF2B5EF4-FFF2-40B4-BE49-F238E27FC236}">
                <a16:creationId xmlns:a16="http://schemas.microsoft.com/office/drawing/2014/main" id="{BEF6A099-2A38-4C66-88FF-FDBCB564E5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id="{D0D98427-7B26-46E2-93FE-CB8CD38542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15A4233-F980-4EF6-B2C0-D7C63E752A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rgbClr val="0D0D0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32AF901-3BC8-D148-8573-B780D2A408E9}"/>
              </a:ext>
            </a:extLst>
          </p:cNvPr>
          <p:cNvSpPr>
            <a:spLocks noGrp="1"/>
          </p:cNvSpPr>
          <p:nvPr>
            <p:ph type="title"/>
          </p:nvPr>
        </p:nvSpPr>
        <p:spPr>
          <a:xfrm>
            <a:off x="680321" y="753228"/>
            <a:ext cx="4136123" cy="1080938"/>
          </a:xfrm>
        </p:spPr>
        <p:txBody>
          <a:bodyPr>
            <a:normAutofit/>
          </a:bodyPr>
          <a:lstStyle/>
          <a:p>
            <a:r>
              <a:rPr lang="en-US" sz="2400">
                <a:solidFill>
                  <a:srgbClr val="FFFFFF"/>
                </a:solidFill>
              </a:rPr>
              <a:t>Features of Firebase</a:t>
            </a:r>
          </a:p>
        </p:txBody>
      </p:sp>
      <p:pic>
        <p:nvPicPr>
          <p:cNvPr id="19" name="Picture 18">
            <a:extLst>
              <a:ext uri="{FF2B5EF4-FFF2-40B4-BE49-F238E27FC236}">
                <a16:creationId xmlns:a16="http://schemas.microsoft.com/office/drawing/2014/main" id="{3B7E3E62-AACE-4D18-93B3-B4C452E287C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8" name="Content Placeholder 7">
            <a:extLst>
              <a:ext uri="{FF2B5EF4-FFF2-40B4-BE49-F238E27FC236}">
                <a16:creationId xmlns:a16="http://schemas.microsoft.com/office/drawing/2014/main" id="{3212B933-94C0-4E26-BFE9-F47C521D8E7A}"/>
              </a:ext>
            </a:extLst>
          </p:cNvPr>
          <p:cNvSpPr>
            <a:spLocks noGrp="1"/>
          </p:cNvSpPr>
          <p:nvPr>
            <p:ph idx="1"/>
          </p:nvPr>
        </p:nvSpPr>
        <p:spPr>
          <a:xfrm>
            <a:off x="680321" y="2336873"/>
            <a:ext cx="3656289" cy="3599316"/>
          </a:xfrm>
        </p:spPr>
        <p:txBody>
          <a:bodyPr>
            <a:normAutofit/>
          </a:bodyPr>
          <a:lstStyle/>
          <a:p>
            <a:endParaRPr lang="en-US" sz="1400">
              <a:solidFill>
                <a:srgbClr val="FFFFFF"/>
              </a:solidFill>
            </a:endParaRPr>
          </a:p>
        </p:txBody>
      </p:sp>
      <p:sp useBgFill="1">
        <p:nvSpPr>
          <p:cNvPr id="21" name="Rectangle 20">
            <a:extLst>
              <a:ext uri="{FF2B5EF4-FFF2-40B4-BE49-F238E27FC236}">
                <a16:creationId xmlns:a16="http://schemas.microsoft.com/office/drawing/2014/main" id="{421B5709-714B-4EA8-8C75-C105D9B4D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6090" y="642795"/>
            <a:ext cx="6272654" cy="5575126"/>
          </a:xfrm>
          <a:prstGeom prst="rect">
            <a:avLst/>
          </a:prstGeom>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DD33B681-A752-B94B-A968-9279ECBE64CC}"/>
              </a:ext>
            </a:extLst>
          </p:cNvPr>
          <p:cNvPicPr>
            <a:picLocks noChangeAspect="1"/>
          </p:cNvPicPr>
          <p:nvPr/>
        </p:nvPicPr>
        <p:blipFill>
          <a:blip r:embed="rId4"/>
          <a:stretch>
            <a:fillRect/>
          </a:stretch>
        </p:blipFill>
        <p:spPr>
          <a:xfrm>
            <a:off x="5593085" y="1842371"/>
            <a:ext cx="5629268" cy="3166463"/>
          </a:xfrm>
          <a:prstGeom prst="rect">
            <a:avLst/>
          </a:prstGeom>
          <a:ln>
            <a:noFill/>
          </a:ln>
          <a:effectLst/>
        </p:spPr>
      </p:pic>
    </p:spTree>
    <p:extLst>
      <p:ext uri="{BB962C8B-B14F-4D97-AF65-F5344CB8AC3E}">
        <p14:creationId xmlns:p14="http://schemas.microsoft.com/office/powerpoint/2010/main" val="818783060"/>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FC26897-DA05-41C7-87B4-EE57FEB2AC0A}"/>
              </a:ext>
            </a:extLst>
          </p:cNvPr>
          <p:cNvPicPr>
            <a:picLocks noChangeAspect="1"/>
          </p:cNvPicPr>
          <p:nvPr/>
        </p:nvPicPr>
        <p:blipFill rotWithShape="1">
          <a:blip r:embed="rId2"/>
          <a:srcRect t="20213"/>
          <a:stretch/>
        </p:blipFill>
        <p:spPr>
          <a:xfrm>
            <a:off x="-3176" y="10"/>
            <a:ext cx="12192000" cy="6857991"/>
          </a:xfrm>
          <a:prstGeom prst="rect">
            <a:avLst/>
          </a:prstGeom>
        </p:spPr>
      </p:pic>
      <p:sp>
        <p:nvSpPr>
          <p:cNvPr id="13" name="Rectangle 12">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a:extLst>
              <a:ext uri="{FF2B5EF4-FFF2-40B4-BE49-F238E27FC236}">
                <a16:creationId xmlns:a16="http://schemas.microsoft.com/office/drawing/2014/main" id="{817DD426-BBDB-974E-837F-7EA61D7F204E}"/>
              </a:ext>
            </a:extLst>
          </p:cNvPr>
          <p:cNvSpPr>
            <a:spLocks noGrp="1"/>
          </p:cNvSpPr>
          <p:nvPr>
            <p:ph type="ctrTitle"/>
          </p:nvPr>
        </p:nvSpPr>
        <p:spPr>
          <a:xfrm>
            <a:off x="680322" y="4402667"/>
            <a:ext cx="8133478" cy="940240"/>
          </a:xfrm>
        </p:spPr>
        <p:txBody>
          <a:bodyPr>
            <a:normAutofit/>
          </a:bodyPr>
          <a:lstStyle/>
          <a:p>
            <a:r>
              <a:rPr lang="en-US" sz="4800"/>
              <a:t>FIN!</a:t>
            </a:r>
          </a:p>
        </p:txBody>
      </p:sp>
      <p:sp>
        <p:nvSpPr>
          <p:cNvPr id="7" name="Subtitle 6">
            <a:extLst>
              <a:ext uri="{FF2B5EF4-FFF2-40B4-BE49-F238E27FC236}">
                <a16:creationId xmlns:a16="http://schemas.microsoft.com/office/drawing/2014/main" id="{E37631F7-AF80-984B-9C07-C33C8342FEA3}"/>
              </a:ext>
            </a:extLst>
          </p:cNvPr>
          <p:cNvSpPr>
            <a:spLocks noGrp="1"/>
          </p:cNvSpPr>
          <p:nvPr>
            <p:ph type="subTitle" idx="1"/>
          </p:nvPr>
        </p:nvSpPr>
        <p:spPr>
          <a:xfrm>
            <a:off x="680322" y="5342302"/>
            <a:ext cx="8133478" cy="406566"/>
          </a:xfrm>
        </p:spPr>
        <p:txBody>
          <a:bodyPr>
            <a:normAutofit/>
          </a:bodyPr>
          <a:lstStyle/>
          <a:p>
            <a:endParaRPr lang="en-US" sz="1800"/>
          </a:p>
        </p:txBody>
      </p:sp>
      <p:sp>
        <p:nvSpPr>
          <p:cNvPr id="15" name="Rectangle 14">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762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9E09F-7AAA-6B4F-8797-BF29030759BF}"/>
              </a:ext>
            </a:extLst>
          </p:cNvPr>
          <p:cNvSpPr>
            <a:spLocks noGrp="1"/>
          </p:cNvSpPr>
          <p:nvPr>
            <p:ph type="title"/>
          </p:nvPr>
        </p:nvSpPr>
        <p:spPr/>
        <p:txBody>
          <a:bodyPr/>
          <a:lstStyle/>
          <a:p>
            <a:r>
              <a:rPr lang="en-US" dirty="0"/>
              <a:t>Advantages of Firebase</a:t>
            </a:r>
          </a:p>
        </p:txBody>
      </p:sp>
      <p:sp>
        <p:nvSpPr>
          <p:cNvPr id="3" name="Content Placeholder 2">
            <a:extLst>
              <a:ext uri="{FF2B5EF4-FFF2-40B4-BE49-F238E27FC236}">
                <a16:creationId xmlns:a16="http://schemas.microsoft.com/office/drawing/2014/main" id="{9B336823-5D6C-CD41-8A57-55E6E50F3E5B}"/>
              </a:ext>
            </a:extLst>
          </p:cNvPr>
          <p:cNvSpPr>
            <a:spLocks noGrp="1"/>
          </p:cNvSpPr>
          <p:nvPr>
            <p:ph idx="1"/>
          </p:nvPr>
        </p:nvSpPr>
        <p:spPr/>
        <p:txBody>
          <a:bodyPr>
            <a:normAutofit fontScale="85000" lnSpcReduction="10000"/>
          </a:bodyPr>
          <a:lstStyle/>
          <a:p>
            <a:r>
              <a:rPr lang="en-PH" dirty="0"/>
              <a:t> Super easy and quick to implement.</a:t>
            </a:r>
          </a:p>
          <a:p>
            <a:r>
              <a:rPr lang="en-PH" dirty="0"/>
              <a:t>No server side configuration needed. No PHP Scripts and No Database Designs.</a:t>
            </a:r>
          </a:p>
          <a:p>
            <a:r>
              <a:rPr lang="en-PH" dirty="0"/>
              <a:t>Realtime update without using GCM.</a:t>
            </a:r>
          </a:p>
          <a:p>
            <a:r>
              <a:rPr lang="en-PH" dirty="0"/>
              <a:t>Autoscaling built-in</a:t>
            </a:r>
          </a:p>
          <a:p>
            <a:r>
              <a:rPr lang="en-PH" dirty="0"/>
              <a:t>Can start for free (only need to start paying once we hit 50 connections)</a:t>
            </a:r>
          </a:p>
          <a:p>
            <a:r>
              <a:rPr lang="en-PH" dirty="0"/>
              <a:t>Robust APIs for </a:t>
            </a:r>
            <a:r>
              <a:rPr lang="en-PH" dirty="0" err="1"/>
              <a:t>Javascript</a:t>
            </a:r>
            <a:r>
              <a:rPr lang="en-PH" dirty="0"/>
              <a:t> (including several frameworks like Angular), iOS, and Android</a:t>
            </a:r>
          </a:p>
          <a:p>
            <a:r>
              <a:rPr lang="en-PH" dirty="0"/>
              <a:t>Built-in support for authentication services like Facebook, Google, and Twitter</a:t>
            </a:r>
          </a:p>
          <a:p>
            <a:r>
              <a:rPr lang="en-PH" dirty="0"/>
              <a:t>Declarative Security Rules model allows us to enforce read/write privileges and data validation throughout the tree</a:t>
            </a:r>
            <a:endParaRPr lang="en-US" dirty="0"/>
          </a:p>
        </p:txBody>
      </p:sp>
    </p:spTree>
    <p:extLst>
      <p:ext uri="{BB962C8B-B14F-4D97-AF65-F5344CB8AC3E}">
        <p14:creationId xmlns:p14="http://schemas.microsoft.com/office/powerpoint/2010/main" val="1876975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5DB1D-5EA6-6D4E-B5F5-15E3BF2AC25E}"/>
              </a:ext>
            </a:extLst>
          </p:cNvPr>
          <p:cNvSpPr>
            <a:spLocks noGrp="1"/>
          </p:cNvSpPr>
          <p:nvPr>
            <p:ph type="title"/>
          </p:nvPr>
        </p:nvSpPr>
        <p:spPr/>
        <p:txBody>
          <a:bodyPr/>
          <a:lstStyle/>
          <a:p>
            <a:r>
              <a:rPr lang="en-US" dirty="0"/>
              <a:t>Disadvantages</a:t>
            </a:r>
          </a:p>
        </p:txBody>
      </p:sp>
      <p:sp>
        <p:nvSpPr>
          <p:cNvPr id="3" name="Content Placeholder 2">
            <a:extLst>
              <a:ext uri="{FF2B5EF4-FFF2-40B4-BE49-F238E27FC236}">
                <a16:creationId xmlns:a16="http://schemas.microsoft.com/office/drawing/2014/main" id="{9D3E8E1F-A221-DD4D-9382-C168F94892C6}"/>
              </a:ext>
            </a:extLst>
          </p:cNvPr>
          <p:cNvSpPr>
            <a:spLocks noGrp="1"/>
          </p:cNvSpPr>
          <p:nvPr>
            <p:ph idx="1"/>
          </p:nvPr>
        </p:nvSpPr>
        <p:spPr/>
        <p:txBody>
          <a:bodyPr/>
          <a:lstStyle/>
          <a:p>
            <a:r>
              <a:rPr lang="en-PH" dirty="0"/>
              <a:t>Need to build indexes manually</a:t>
            </a:r>
          </a:p>
          <a:p>
            <a:r>
              <a:rPr lang="en-PH" dirty="0"/>
              <a:t>May need to build “event log” manually as well (in separate sub-tree?) </a:t>
            </a:r>
          </a:p>
          <a:p>
            <a:r>
              <a:rPr lang="en-PH" dirty="0"/>
              <a:t>Implementation of REST API could be difficult on embedded platforms</a:t>
            </a:r>
          </a:p>
          <a:p>
            <a:r>
              <a:rPr lang="en-PH" dirty="0"/>
              <a:t>Data validation rules do not support complex objects directly (you’d need to validate individual child nodes separately)</a:t>
            </a:r>
            <a:endParaRPr lang="en-US" dirty="0"/>
          </a:p>
        </p:txBody>
      </p:sp>
    </p:spTree>
    <p:extLst>
      <p:ext uri="{BB962C8B-B14F-4D97-AF65-F5344CB8AC3E}">
        <p14:creationId xmlns:p14="http://schemas.microsoft.com/office/powerpoint/2010/main" val="4012056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C3E6C53-102E-4ACA-BCBB-3CC973B994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17B2B42C-0777-4D6E-9432-535281803A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4" name="Picture 13">
            <a:extLst>
              <a:ext uri="{FF2B5EF4-FFF2-40B4-BE49-F238E27FC236}">
                <a16:creationId xmlns:a16="http://schemas.microsoft.com/office/drawing/2014/main" id="{EFEAAB60-93E2-4DC6-99AC-939637BCE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6" name="Rectangle 15">
            <a:extLst>
              <a:ext uri="{FF2B5EF4-FFF2-40B4-BE49-F238E27FC236}">
                <a16:creationId xmlns:a16="http://schemas.microsoft.com/office/drawing/2014/main" id="{7EF5ECB8-D49C-48FB-A93E-88EB2FFDF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411B77A2-BD5C-432D-B52E-C12612C74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0" name="Rectangle 19">
            <a:extLst>
              <a:ext uri="{FF2B5EF4-FFF2-40B4-BE49-F238E27FC236}">
                <a16:creationId xmlns:a16="http://schemas.microsoft.com/office/drawing/2014/main" id="{1DB71C54-63C1-4B83-8324-BBCEC579C9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D15D940-E187-4030-B313-FDC84AE67B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3046" y="0"/>
            <a:ext cx="406895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 Placeholder 4">
            <a:extLst>
              <a:ext uri="{FF2B5EF4-FFF2-40B4-BE49-F238E27FC236}">
                <a16:creationId xmlns:a16="http://schemas.microsoft.com/office/drawing/2014/main" id="{B6EC6CD2-A20B-0543-821E-13D5F76926F3}"/>
              </a:ext>
            </a:extLst>
          </p:cNvPr>
          <p:cNvSpPr>
            <a:spLocks noGrp="1"/>
          </p:cNvSpPr>
          <p:nvPr>
            <p:ph type="body" idx="1"/>
          </p:nvPr>
        </p:nvSpPr>
        <p:spPr>
          <a:xfrm>
            <a:off x="9292902" y="1286929"/>
            <a:ext cx="2216031" cy="4284129"/>
          </a:xfrm>
        </p:spPr>
        <p:txBody>
          <a:bodyPr vert="horz" lIns="91440" tIns="45720" rIns="91440" bIns="45720" rtlCol="0" anchor="ctr">
            <a:normAutofit/>
          </a:bodyPr>
          <a:lstStyle/>
          <a:p>
            <a:pPr algn="l"/>
            <a:endParaRPr lang="en-US" sz="2800">
              <a:solidFill>
                <a:srgbClr val="FFFFFF"/>
              </a:solidFill>
            </a:endParaRPr>
          </a:p>
        </p:txBody>
      </p:sp>
      <p:sp>
        <p:nvSpPr>
          <p:cNvPr id="24" name="Rectangle 23">
            <a:extLst>
              <a:ext uri="{FF2B5EF4-FFF2-40B4-BE49-F238E27FC236}">
                <a16:creationId xmlns:a16="http://schemas.microsoft.com/office/drawing/2014/main" id="{76E38F34-66D8-4203-B16C-14AC20248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8968085"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76414EDB-6CE4-5747-838F-5DD1E1B7EC1C}"/>
              </a:ext>
            </a:extLst>
          </p:cNvPr>
          <p:cNvSpPr>
            <a:spLocks noGrp="1"/>
          </p:cNvSpPr>
          <p:nvPr>
            <p:ph type="title"/>
          </p:nvPr>
        </p:nvSpPr>
        <p:spPr>
          <a:xfrm>
            <a:off x="643467" y="1286929"/>
            <a:ext cx="7674983" cy="4284129"/>
          </a:xfrm>
        </p:spPr>
        <p:txBody>
          <a:bodyPr vert="horz" lIns="91440" tIns="45720" rIns="91440" bIns="45720" rtlCol="0" anchor="ctr">
            <a:normAutofit/>
          </a:bodyPr>
          <a:lstStyle/>
          <a:p>
            <a:r>
              <a:rPr lang="en-US" sz="8000"/>
              <a:t>Prepare the project</a:t>
            </a:r>
          </a:p>
        </p:txBody>
      </p:sp>
    </p:spTree>
    <p:extLst>
      <p:ext uri="{BB962C8B-B14F-4D97-AF65-F5344CB8AC3E}">
        <p14:creationId xmlns:p14="http://schemas.microsoft.com/office/powerpoint/2010/main" val="3449366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95E9D-30B6-E74D-AA1E-D14A8303FCAD}"/>
              </a:ext>
            </a:extLst>
          </p:cNvPr>
          <p:cNvSpPr>
            <a:spLocks noGrp="1"/>
          </p:cNvSpPr>
          <p:nvPr>
            <p:ph type="title"/>
          </p:nvPr>
        </p:nvSpPr>
        <p:spPr/>
        <p:txBody>
          <a:bodyPr/>
          <a:lstStyle/>
          <a:p>
            <a:r>
              <a:rPr lang="en-US" dirty="0"/>
              <a:t>Create a new project</a:t>
            </a:r>
          </a:p>
        </p:txBody>
      </p:sp>
      <p:pic>
        <p:nvPicPr>
          <p:cNvPr id="5" name="Content Placeholder 4" descr="A screenshot of a cell phone&#10;&#10;Description automatically generated">
            <a:extLst>
              <a:ext uri="{FF2B5EF4-FFF2-40B4-BE49-F238E27FC236}">
                <a16:creationId xmlns:a16="http://schemas.microsoft.com/office/drawing/2014/main" id="{B5DA62C5-2B9E-264F-9A98-E5DA1C8F95BD}"/>
              </a:ext>
            </a:extLst>
          </p:cNvPr>
          <p:cNvPicPr>
            <a:picLocks noGrp="1" noChangeAspect="1"/>
          </p:cNvPicPr>
          <p:nvPr>
            <p:ph idx="1"/>
          </p:nvPr>
        </p:nvPicPr>
        <p:blipFill>
          <a:blip r:embed="rId2"/>
          <a:stretch>
            <a:fillRect/>
          </a:stretch>
        </p:blipFill>
        <p:spPr>
          <a:xfrm>
            <a:off x="3247374" y="2336800"/>
            <a:ext cx="4481228" cy="3598863"/>
          </a:xfrm>
        </p:spPr>
      </p:pic>
    </p:spTree>
    <p:extLst>
      <p:ext uri="{BB962C8B-B14F-4D97-AF65-F5344CB8AC3E}">
        <p14:creationId xmlns:p14="http://schemas.microsoft.com/office/powerpoint/2010/main" val="184647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74893-2A75-B840-8A26-02E8555362D3}"/>
              </a:ext>
            </a:extLst>
          </p:cNvPr>
          <p:cNvSpPr>
            <a:spLocks noGrp="1"/>
          </p:cNvSpPr>
          <p:nvPr>
            <p:ph type="title"/>
          </p:nvPr>
        </p:nvSpPr>
        <p:spPr/>
        <p:txBody>
          <a:bodyPr/>
          <a:lstStyle/>
          <a:p>
            <a:r>
              <a:rPr lang="en-US" dirty="0"/>
              <a:t>Setup Firebase Authentication</a:t>
            </a:r>
          </a:p>
        </p:txBody>
      </p:sp>
      <p:pic>
        <p:nvPicPr>
          <p:cNvPr id="5" name="Content Placeholder 4">
            <a:extLst>
              <a:ext uri="{FF2B5EF4-FFF2-40B4-BE49-F238E27FC236}">
                <a16:creationId xmlns:a16="http://schemas.microsoft.com/office/drawing/2014/main" id="{8551AAC9-670A-1A4C-9907-BED7F2E8D2C2}"/>
              </a:ext>
            </a:extLst>
          </p:cNvPr>
          <p:cNvPicPr>
            <a:picLocks noGrp="1" noChangeAspect="1"/>
          </p:cNvPicPr>
          <p:nvPr>
            <p:ph sz="half" idx="1"/>
          </p:nvPr>
        </p:nvPicPr>
        <p:blipFill>
          <a:blip r:embed="rId2"/>
          <a:stretch>
            <a:fillRect/>
          </a:stretch>
        </p:blipFill>
        <p:spPr>
          <a:xfrm>
            <a:off x="1772541" y="2336800"/>
            <a:ext cx="2514405" cy="3598863"/>
          </a:xfrm>
        </p:spPr>
      </p:pic>
      <p:pic>
        <p:nvPicPr>
          <p:cNvPr id="8" name="Content Placeholder 7" descr="A screenshot of a cell phone&#10;&#10;Description automatically generated">
            <a:extLst>
              <a:ext uri="{FF2B5EF4-FFF2-40B4-BE49-F238E27FC236}">
                <a16:creationId xmlns:a16="http://schemas.microsoft.com/office/drawing/2014/main" id="{216AC6D9-3761-124D-A61A-81A4310AEC4F}"/>
              </a:ext>
            </a:extLst>
          </p:cNvPr>
          <p:cNvPicPr>
            <a:picLocks noGrp="1" noChangeAspect="1"/>
          </p:cNvPicPr>
          <p:nvPr>
            <p:ph sz="half" idx="2"/>
          </p:nvPr>
        </p:nvPicPr>
        <p:blipFill>
          <a:blip r:embed="rId3"/>
          <a:stretch>
            <a:fillRect/>
          </a:stretch>
        </p:blipFill>
        <p:spPr>
          <a:xfrm>
            <a:off x="6569254" y="2336800"/>
            <a:ext cx="2750779" cy="3598863"/>
          </a:xfrm>
        </p:spPr>
      </p:pic>
    </p:spTree>
    <p:extLst>
      <p:ext uri="{BB962C8B-B14F-4D97-AF65-F5344CB8AC3E}">
        <p14:creationId xmlns:p14="http://schemas.microsoft.com/office/powerpoint/2010/main" val="2507135595"/>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5191</Words>
  <Application>Microsoft Macintosh PowerPoint</Application>
  <PresentationFormat>Widescreen</PresentationFormat>
  <Paragraphs>661</Paragraphs>
  <Slides>40</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Trebuchet MS</vt:lpstr>
      <vt:lpstr>Berlin</vt:lpstr>
      <vt:lpstr>Firebase + Android</vt:lpstr>
      <vt:lpstr>What is Firebase?</vt:lpstr>
      <vt:lpstr>What is Firebase?</vt:lpstr>
      <vt:lpstr>Features of Firebase</vt:lpstr>
      <vt:lpstr>Advantages of Firebase</vt:lpstr>
      <vt:lpstr>Disadvantages</vt:lpstr>
      <vt:lpstr>Prepare the project</vt:lpstr>
      <vt:lpstr>Create a new project</vt:lpstr>
      <vt:lpstr>Setup Firebase Authentication</vt:lpstr>
      <vt:lpstr>Setup Firebase Authentication</vt:lpstr>
      <vt:lpstr>Connecting to Firebase – Google Sign In</vt:lpstr>
      <vt:lpstr>Connecting to Firebase – Google Sign In – Android Studio</vt:lpstr>
      <vt:lpstr>Add Firebase Authentication to your App Project</vt:lpstr>
      <vt:lpstr>Check Firebase Console for Extra Configuration</vt:lpstr>
      <vt:lpstr>Enable email/password authentication</vt:lpstr>
      <vt:lpstr>Complete SDK Setup</vt:lpstr>
      <vt:lpstr>Add google-services JSON to your project</vt:lpstr>
      <vt:lpstr>Add google-services JSON to your project</vt:lpstr>
      <vt:lpstr>Modify Android Manifest</vt:lpstr>
      <vt:lpstr>Preliminary Files</vt:lpstr>
      <vt:lpstr>dimens.xml</vt:lpstr>
      <vt:lpstr>colors.xml</vt:lpstr>
      <vt:lpstr>strings.xml</vt:lpstr>
      <vt:lpstr>Sign up with eMail and Password</vt:lpstr>
      <vt:lpstr>Make a new activity called SignupActivity.java</vt:lpstr>
      <vt:lpstr>XML: activity_signup.xml</vt:lpstr>
      <vt:lpstr>Java: SignupActivity.java</vt:lpstr>
      <vt:lpstr>Modify Android Manifest and make SignupActivity as default</vt:lpstr>
      <vt:lpstr>Run the App!</vt:lpstr>
      <vt:lpstr>Check the Firebase Console</vt:lpstr>
      <vt:lpstr>LoginActivity!</vt:lpstr>
      <vt:lpstr>XML: acvtivity_login.xml</vt:lpstr>
      <vt:lpstr>Java: LoginActivity.java</vt:lpstr>
      <vt:lpstr>Modify AndroidManifest to make LoginActivity as startup</vt:lpstr>
      <vt:lpstr>Run the App!</vt:lpstr>
      <vt:lpstr>Logout button code</vt:lpstr>
      <vt:lpstr>Reset Password!</vt:lpstr>
      <vt:lpstr>XML: activity_reset_password.xml</vt:lpstr>
      <vt:lpstr>Java: ResetPasswordActivity.java</vt:lpstr>
      <vt:lpstr>FIN!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Firebase + Android</dc:title>
  <dc:creator>RAMOS, Ronald L.</dc:creator>
  <cp:lastModifiedBy>RAMOS, Ronald L.</cp:lastModifiedBy>
  <cp:revision>1</cp:revision>
  <dcterms:created xsi:type="dcterms:W3CDTF">2019-08-17T04:41:45Z</dcterms:created>
  <dcterms:modified xsi:type="dcterms:W3CDTF">2019-08-17T04:42:09Z</dcterms:modified>
</cp:coreProperties>
</file>