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91" r:id="rId2"/>
    <p:sldId id="335" r:id="rId3"/>
    <p:sldId id="337" r:id="rId4"/>
    <p:sldId id="338" r:id="rId5"/>
    <p:sldId id="339" r:id="rId6"/>
    <p:sldId id="340" r:id="rId7"/>
    <p:sldId id="341" r:id="rId8"/>
    <p:sldId id="342" r:id="rId9"/>
    <p:sldId id="346" r:id="rId10"/>
    <p:sldId id="347"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256" r:id="rId40"/>
    <p:sldId id="257" r:id="rId41"/>
    <p:sldId id="258" r:id="rId42"/>
    <p:sldId id="263" r:id="rId43"/>
    <p:sldId id="259" r:id="rId44"/>
    <p:sldId id="261" r:id="rId45"/>
    <p:sldId id="260" r:id="rId46"/>
    <p:sldId id="264" r:id="rId47"/>
    <p:sldId id="265" r:id="rId48"/>
    <p:sldId id="266" r:id="rId49"/>
    <p:sldId id="267" r:id="rId50"/>
    <p:sldId id="270" r:id="rId51"/>
    <p:sldId id="273" r:id="rId52"/>
    <p:sldId id="320" r:id="rId53"/>
    <p:sldId id="321" r:id="rId54"/>
    <p:sldId id="322" r:id="rId55"/>
    <p:sldId id="268" r:id="rId56"/>
    <p:sldId id="269" r:id="rId57"/>
    <p:sldId id="271" r:id="rId58"/>
    <p:sldId id="275" r:id="rId59"/>
    <p:sldId id="272" r:id="rId60"/>
    <p:sldId id="274" r:id="rId61"/>
    <p:sldId id="276" r:id="rId62"/>
    <p:sldId id="278" r:id="rId63"/>
    <p:sldId id="277" r:id="rId64"/>
    <p:sldId id="279" r:id="rId65"/>
    <p:sldId id="280" r:id="rId66"/>
    <p:sldId id="281" r:id="rId67"/>
    <p:sldId id="282" r:id="rId68"/>
    <p:sldId id="283" r:id="rId69"/>
    <p:sldId id="284" r:id="rId70"/>
    <p:sldId id="285" r:id="rId71"/>
    <p:sldId id="286"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28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43" autoAdjust="0"/>
  </p:normalViewPr>
  <p:slideViewPr>
    <p:cSldViewPr>
      <p:cViewPr>
        <p:scale>
          <a:sx n="66" d="100"/>
          <a:sy n="66" d="100"/>
        </p:scale>
        <p:origin x="-2296"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5/5/14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41</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44</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51</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52</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53</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60</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8</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63</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71</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76</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5/5/14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5/5/14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5/5/14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5/5/14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5/5/14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5/5/14</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5/5/14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5/5/14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 Id="rId3"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 Id="rId3" Type="http://schemas.openxmlformats.org/officeDocument/2006/relationships/image" Target="../media/image3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 Id="rId3"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Layouts</a:t>
            </a:r>
            <a:endParaRPr lang="en-US" dirty="0"/>
          </a:p>
        </p:txBody>
      </p:sp>
      <p:sp>
        <p:nvSpPr>
          <p:cNvPr id="3" name="Subtitle 2"/>
          <p:cNvSpPr>
            <a:spLocks noGrp="1"/>
          </p:cNvSpPr>
          <p:nvPr>
            <p:ph type="subTitle" idx="1"/>
          </p:nvPr>
        </p:nvSpPr>
        <p:spPr/>
        <p:txBody>
          <a:bodyPr/>
          <a:lstStyle/>
          <a:p>
            <a:r>
              <a:rPr lang="en-US" dirty="0" smtClean="0"/>
              <a:t>Ronald L. Ramos</a:t>
            </a:r>
          </a:p>
          <a:p>
            <a:r>
              <a:rPr lang="en-US" dirty="0" smtClean="0"/>
              <a:t>Android </a:t>
            </a:r>
            <a:r>
              <a:rPr lang="en-US" dirty="0" err="1" smtClean="0"/>
              <a:t>Bootcamp</a:t>
            </a:r>
            <a:r>
              <a:rPr lang="en-US" dirty="0" smtClean="0"/>
              <a:t> </a:t>
            </a:r>
            <a:r>
              <a:rPr lang="en-US" dirty="0" smtClean="0"/>
              <a:t>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5" name="Picture 4" descr="logo-bpsu.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685800"/>
            <a:ext cx="1785943" cy="2362200"/>
          </a:xfrm>
          <a:prstGeom prst="rect">
            <a:avLst/>
          </a:prstGeom>
        </p:spPr>
      </p:pic>
      <p:pic>
        <p:nvPicPr>
          <p:cNvPr id="6" name="Picture 5" descr="2011-smart-logo-BEP-launc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276600"/>
            <a:ext cx="2133600" cy="1066800"/>
          </a:xfrm>
          <a:prstGeom prst="rect">
            <a:avLst/>
          </a:prstGeom>
        </p:spPr>
      </p:pic>
    </p:spTree>
    <p:extLst>
      <p:ext uri="{BB962C8B-B14F-4D97-AF65-F5344CB8AC3E}">
        <p14:creationId xmlns:p14="http://schemas.microsoft.com/office/powerpoint/2010/main" val="178339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intend on 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8895"/>
            <a:ext cx="7831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apcmag.com/images/mp2image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9275"/>
            <a:ext cx="5065000" cy="44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 Class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Auto-generated: you shouldn’t edit it</a:t>
            </a:r>
          </a:p>
          <a:p>
            <a:r>
              <a:rPr lang="en-US" dirty="0">
                <a:solidFill>
                  <a:schemeClr val="tx2">
                    <a:lumMod val="75000"/>
                  </a:schemeClr>
                </a:solidFill>
              </a:rPr>
              <a:t>Contains IDs of the project resources</a:t>
            </a:r>
          </a:p>
          <a:p>
            <a:r>
              <a:rPr lang="en-US" dirty="0">
                <a:solidFill>
                  <a:schemeClr val="tx2">
                    <a:lumMod val="75000"/>
                  </a:schemeClr>
                </a:solidFill>
              </a:rPr>
              <a:t>Enforces good software engineering</a:t>
            </a:r>
          </a:p>
          <a:p>
            <a:r>
              <a:rPr lang="en-US" dirty="0">
                <a:solidFill>
                  <a:schemeClr val="tx2">
                    <a:lumMod val="75000"/>
                  </a:schemeClr>
                </a:solidFill>
              </a:rPr>
              <a:t>Use </a:t>
            </a:r>
            <a:r>
              <a:rPr lang="en-US" dirty="0" err="1">
                <a:solidFill>
                  <a:schemeClr val="tx2">
                    <a:lumMod val="75000"/>
                  </a:schemeClr>
                </a:solidFill>
              </a:rPr>
              <a:t>findViewById</a:t>
            </a:r>
            <a:r>
              <a:rPr lang="en-US" dirty="0">
                <a:solidFill>
                  <a:schemeClr val="tx2">
                    <a:lumMod val="75000"/>
                  </a:schemeClr>
                </a:solidFill>
              </a:rPr>
              <a:t> and Resources object to get access to the resources</a:t>
            </a:r>
          </a:p>
          <a:p>
            <a:pPr lvl="1"/>
            <a:r>
              <a:rPr lang="en-US" dirty="0">
                <a:solidFill>
                  <a:schemeClr val="tx2">
                    <a:lumMod val="75000"/>
                  </a:schemeClr>
                </a:solidFill>
              </a:rPr>
              <a:t>Ex. Button b = (Button)</a:t>
            </a:r>
            <a:r>
              <a:rPr lang="en-US" dirty="0" err="1">
                <a:solidFill>
                  <a:schemeClr val="tx2">
                    <a:lumMod val="75000"/>
                  </a:schemeClr>
                </a:solidFill>
              </a:rPr>
              <a:t>findViewById</a:t>
            </a:r>
            <a:r>
              <a:rPr lang="en-US" dirty="0">
                <a:solidFill>
                  <a:schemeClr val="tx2">
                    <a:lumMod val="75000"/>
                  </a:schemeClr>
                </a:solidFill>
              </a:rPr>
              <a:t>(R.id.button1)</a:t>
            </a:r>
          </a:p>
          <a:p>
            <a:pPr lvl="1"/>
            <a:r>
              <a:rPr lang="en-US" dirty="0">
                <a:solidFill>
                  <a:schemeClr val="tx2">
                    <a:lumMod val="75000"/>
                  </a:schemeClr>
                </a:solidFill>
              </a:rPr>
              <a:t>Ex. </a:t>
            </a:r>
            <a:r>
              <a:rPr lang="en-US" dirty="0" err="1">
                <a:solidFill>
                  <a:schemeClr val="tx2">
                    <a:lumMod val="75000"/>
                  </a:schemeClr>
                </a:solidFill>
              </a:rPr>
              <a:t>getResources</a:t>
            </a:r>
            <a:r>
              <a:rPr lang="en-US" dirty="0">
                <a:solidFill>
                  <a:schemeClr val="tx2">
                    <a:lumMod val="75000"/>
                  </a:schemeClr>
                </a:solidFill>
              </a:rPr>
              <a:t>().</a:t>
            </a:r>
            <a:r>
              <a:rPr lang="en-US" dirty="0" err="1">
                <a:solidFill>
                  <a:schemeClr val="tx2">
                    <a:lumMod val="75000"/>
                  </a:schemeClr>
                </a:solidFill>
              </a:rPr>
              <a:t>getString</a:t>
            </a:r>
            <a:r>
              <a:rPr lang="en-US" dirty="0">
                <a:solidFill>
                  <a:schemeClr val="tx2">
                    <a:lumMod val="75000"/>
                  </a:schemeClr>
                </a:solidFill>
              </a:rPr>
              <a:t>(</a:t>
            </a:r>
            <a:r>
              <a:rPr lang="en-US" dirty="0" err="1">
                <a:solidFill>
                  <a:schemeClr val="tx2">
                    <a:lumMod val="75000"/>
                  </a:schemeClr>
                </a:solidFill>
              </a:rPr>
              <a:t>R.string.</a:t>
            </a:r>
            <a:r>
              <a:rPr lang="en-US" i="1" dirty="0" err="1">
                <a:solidFill>
                  <a:schemeClr val="tx2">
                    <a:lumMod val="75000"/>
                  </a:schemeClr>
                </a:solidFill>
              </a:rPr>
              <a:t>hello</a:t>
            </a:r>
            <a:r>
              <a:rPr lang="en-US" dirty="0">
                <a:solidFill>
                  <a:schemeClr val="tx2">
                    <a:lumMod val="75000"/>
                  </a:schemeClr>
                </a:solidFill>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210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R.Java</a:t>
            </a:r>
            <a:r>
              <a:rPr lang="en-US" dirty="0" smtClean="0"/>
              <a:t> Class</a:t>
            </a:r>
            <a:endParaRPr lang="en-SG" dirty="0"/>
          </a:p>
        </p:txBody>
      </p:sp>
      <p:sp>
        <p:nvSpPr>
          <p:cNvPr id="2" name="Content Placeholder 1"/>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514600" y="2209800"/>
            <a:ext cx="4446240" cy="4226026"/>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062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133600"/>
            <a:ext cx="5419042" cy="1752600"/>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34000" y="1752600"/>
            <a:ext cx="3451778" cy="4049324"/>
          </a:xfrm>
        </p:spPr>
      </p:pic>
      <p:sp>
        <p:nvSpPr>
          <p:cNvPr id="8" name="Curved Up Arrow 7"/>
          <p:cNvSpPr/>
          <p:nvPr/>
        </p:nvSpPr>
        <p:spPr>
          <a:xfrm rot="2552138">
            <a:off x="2565792" y="4424457"/>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sp>
        <p:nvSpPr>
          <p:cNvPr id="4" name="Content Placeholder 3"/>
          <p:cNvSpPr>
            <a:spLocks noGrp="1"/>
          </p:cNvSpPr>
          <p:nvPr>
            <p:ph sz="quarter" idx="14"/>
          </p:nvPr>
        </p:nvSpPr>
        <p:spPr/>
        <p:txBody>
          <a:bodyPr>
            <a:normAutofit fontScale="85000" lnSpcReduction="2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2.2</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p:txBody>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descr="layouts1"/>
          <p:cNvPicPr>
            <a:picLocks noChangeAspect="1" noChangeArrowheads="1"/>
          </p:cNvPicPr>
          <p:nvPr/>
        </p:nvPicPr>
        <p:blipFill>
          <a:blip r:embed="rId3"/>
          <a:srcRect/>
          <a:stretch>
            <a:fillRect/>
          </a:stretch>
        </p:blipFill>
        <p:spPr bwMode="auto">
          <a:xfrm>
            <a:off x="2133600" y="2218228"/>
            <a:ext cx="5124438" cy="3673118"/>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p:txBody>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318</TotalTime>
  <Words>4336</Words>
  <Application>Microsoft Macintosh PowerPoint</Application>
  <PresentationFormat>On-screen Show (4:3)</PresentationFormat>
  <Paragraphs>859</Paragraphs>
  <Slides>84</Slides>
  <Notes>25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Austin</vt:lpstr>
      <vt:lpstr>Android Layouts</vt:lpstr>
      <vt:lpstr>Android Project Components</vt:lpstr>
      <vt:lpstr>Project Components</vt:lpstr>
      <vt:lpstr>R Class</vt:lpstr>
      <vt:lpstr>R.Java Class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ClearSplash.java code</vt:lpstr>
      <vt:lpstr>Modify MySplashActivity.java</vt:lpstr>
      <vt:lpstr>Modify MySplashActivity.java</vt:lpstr>
      <vt:lpstr>Some explanations</vt:lpstr>
      <vt:lpstr>Modify AndroidManifest.xml</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Modify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Presentation</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35</cp:revision>
  <dcterms:created xsi:type="dcterms:W3CDTF">2011-10-11T01:41:34Z</dcterms:created>
  <dcterms:modified xsi:type="dcterms:W3CDTF">2014-05-05T15:01:01Z</dcterms:modified>
</cp:coreProperties>
</file>