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91" r:id="rId2"/>
    <p:sldId id="335" r:id="rId3"/>
    <p:sldId id="337" r:id="rId4"/>
    <p:sldId id="340" r:id="rId5"/>
    <p:sldId id="341" r:id="rId6"/>
    <p:sldId id="342" r:id="rId7"/>
    <p:sldId id="346" r:id="rId8"/>
    <p:sldId id="34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56" r:id="rId38"/>
    <p:sldId id="257" r:id="rId39"/>
    <p:sldId id="258" r:id="rId40"/>
    <p:sldId id="263" r:id="rId41"/>
    <p:sldId id="259" r:id="rId42"/>
    <p:sldId id="261" r:id="rId43"/>
    <p:sldId id="260" r:id="rId44"/>
    <p:sldId id="264" r:id="rId45"/>
    <p:sldId id="265" r:id="rId46"/>
    <p:sldId id="266" r:id="rId47"/>
    <p:sldId id="267" r:id="rId48"/>
    <p:sldId id="270" r:id="rId49"/>
    <p:sldId id="273" r:id="rId50"/>
    <p:sldId id="320" r:id="rId51"/>
    <p:sldId id="321" r:id="rId52"/>
    <p:sldId id="322" r:id="rId53"/>
    <p:sldId id="268" r:id="rId54"/>
    <p:sldId id="348" r:id="rId55"/>
    <p:sldId id="274" r:id="rId56"/>
    <p:sldId id="269" r:id="rId57"/>
    <p:sldId id="271" r:id="rId58"/>
    <p:sldId id="275" r:id="rId59"/>
    <p:sldId id="272" r:id="rId60"/>
    <p:sldId id="276" r:id="rId61"/>
    <p:sldId id="278" r:id="rId62"/>
    <p:sldId id="277" r:id="rId63"/>
    <p:sldId id="279" r:id="rId64"/>
    <p:sldId id="280" r:id="rId65"/>
    <p:sldId id="281" r:id="rId66"/>
    <p:sldId id="282" r:id="rId67"/>
    <p:sldId id="283" r:id="rId68"/>
    <p:sldId id="284" r:id="rId69"/>
    <p:sldId id="285" r:id="rId70"/>
    <p:sldId id="286"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28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2" autoAdjust="0"/>
  </p:normalViewPr>
  <p:slideViewPr>
    <p:cSldViewPr>
      <p:cViewPr>
        <p:scale>
          <a:sx n="66" d="100"/>
          <a:sy n="66" d="100"/>
        </p:scale>
        <p:origin x="-2328" y="-8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39</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42</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49</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50</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51</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a:t>
            </a:r>
            <a:r>
              <a:rPr lang="en-US" baseline="0" dirty="0" smtClean="0"/>
              <a:t> of new Activity entry in the manifest.  All activities must be registered here for them to be visible in the app</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54</a:t>
            </a:fld>
            <a:endParaRPr lang="en-US"/>
          </a:p>
        </p:txBody>
      </p:sp>
    </p:spTree>
    <p:extLst>
      <p:ext uri="{BB962C8B-B14F-4D97-AF65-F5344CB8AC3E}">
        <p14:creationId xmlns:p14="http://schemas.microsoft.com/office/powerpoint/2010/main" val="408427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55</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62</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70</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72</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8/16/16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8/16/16</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8/16/16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g"/><Relationship Id="rId1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8/16/16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pic>
        <p:nvPicPr>
          <p:cNvPr id="61" name="Picture 6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763" y="6164763"/>
            <a:ext cx="617037" cy="617037"/>
          </a:xfrm>
          <a:prstGeom prst="rect">
            <a:avLst/>
          </a:prstGeom>
        </p:spPr>
      </p:pic>
      <p:pic>
        <p:nvPicPr>
          <p:cNvPr id="7" name="Picture 6" descr="sweep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 y="76200"/>
            <a:ext cx="1447800" cy="6641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 Id="rId3" Type="http://schemas.openxmlformats.org/officeDocument/2006/relationships/image" Target="../media/image3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Project Components, Layouts, Activities &amp; Intents</a:t>
            </a:r>
            <a:endParaRPr lang="en-US" sz="2800" dirty="0"/>
          </a:p>
        </p:txBody>
      </p:sp>
      <p:sp>
        <p:nvSpPr>
          <p:cNvPr id="3" name="Subtitle 2"/>
          <p:cNvSpPr>
            <a:spLocks noGrp="1"/>
          </p:cNvSpPr>
          <p:nvPr>
            <p:ph type="subTitle" idx="1"/>
          </p:nvPr>
        </p:nvSpPr>
        <p:spPr/>
        <p:txBody>
          <a:bodyPr/>
          <a:lstStyle/>
          <a:p>
            <a:r>
              <a:rPr lang="en-US" dirty="0" smtClean="0"/>
              <a:t>Ronald L. Ramos</a:t>
            </a:r>
          </a:p>
          <a:p>
            <a:r>
              <a:rPr lang="en-US" dirty="0" smtClean="0"/>
              <a:t>Android Development </a:t>
            </a:r>
            <a:r>
              <a:rPr lang="en-US" dirty="0" err="1" smtClean="0"/>
              <a:t>Bootcamp</a:t>
            </a:r>
            <a:r>
              <a:rPr lang="en-US" dirty="0" smtClean="0"/>
              <a:t> 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200400"/>
            <a:ext cx="1683837" cy="1683837"/>
          </a:xfrm>
          <a:prstGeom prst="rect">
            <a:avLst/>
          </a:prstGeom>
        </p:spPr>
      </p:pic>
    </p:spTree>
    <p:extLst>
      <p:ext uri="{BB962C8B-B14F-4D97-AF65-F5344CB8AC3E}">
        <p14:creationId xmlns:p14="http://schemas.microsoft.com/office/powerpoint/2010/main" val="1783391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8895"/>
            <a:ext cx="7450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14400" y="1828800"/>
            <a:ext cx="7315200" cy="4001975"/>
            <a:chOff x="1828800" y="1789225"/>
            <a:chExt cx="7315200" cy="40019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789225"/>
              <a:ext cx="5065000" cy="400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209800"/>
              <a:ext cx="4800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2895600"/>
              <a:ext cx="4800600" cy="914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5000" y="3810000"/>
              <a:ext cx="4953000" cy="1676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914078" y="2438400"/>
              <a:ext cx="2229922" cy="369332"/>
            </a:xfrm>
            <a:prstGeom prst="rect">
              <a:avLst/>
            </a:prstGeom>
            <a:noFill/>
          </p:spPr>
          <p:txBody>
            <a:bodyPr wrap="none" rtlCol="0">
              <a:spAutoFit/>
            </a:bodyPr>
            <a:lstStyle/>
            <a:p>
              <a:r>
                <a:rPr lang="en-US" dirty="0" smtClean="0"/>
                <a:t>Configuration Files</a:t>
              </a:r>
              <a:endParaRPr lang="en-US" dirty="0"/>
            </a:p>
          </p:txBody>
        </p:sp>
        <p:sp>
          <p:nvSpPr>
            <p:cNvPr id="9" name="TextBox 8"/>
            <p:cNvSpPr txBox="1"/>
            <p:nvPr/>
          </p:nvSpPr>
          <p:spPr>
            <a:xfrm>
              <a:off x="6837878" y="2983468"/>
              <a:ext cx="1613505" cy="369332"/>
            </a:xfrm>
            <a:prstGeom prst="rect">
              <a:avLst/>
            </a:prstGeom>
            <a:noFill/>
          </p:spPr>
          <p:txBody>
            <a:bodyPr wrap="none" rtlCol="0">
              <a:spAutoFit/>
            </a:bodyPr>
            <a:lstStyle/>
            <a:p>
              <a:r>
                <a:rPr lang="en-US" dirty="0" smtClean="0"/>
                <a:t>Java Classes</a:t>
              </a:r>
              <a:endParaRPr lang="en-US" dirty="0"/>
            </a:p>
          </p:txBody>
        </p:sp>
        <p:sp>
          <p:nvSpPr>
            <p:cNvPr id="10" name="TextBox 9"/>
            <p:cNvSpPr txBox="1"/>
            <p:nvPr/>
          </p:nvSpPr>
          <p:spPr>
            <a:xfrm>
              <a:off x="7010400" y="3810000"/>
              <a:ext cx="1312679" cy="369332"/>
            </a:xfrm>
            <a:prstGeom prst="rect">
              <a:avLst/>
            </a:prstGeom>
            <a:noFill/>
          </p:spPr>
          <p:txBody>
            <a:bodyPr wrap="none" rtlCol="0">
              <a:spAutoFit/>
            </a:bodyPr>
            <a:lstStyle/>
            <a:p>
              <a:r>
                <a:rPr lang="en-US" dirty="0" smtClean="0"/>
                <a:t>Resources</a:t>
              </a:r>
              <a:endParaRPr lang="en-US" dirty="0"/>
            </a:p>
          </p:txBody>
        </p:sp>
      </p:grpSp>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301257"/>
            <a:ext cx="5419042" cy="1417287"/>
          </a:xfrm>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57800" y="3886200"/>
            <a:ext cx="3451778" cy="2430919"/>
          </a:xfrm>
        </p:spPr>
      </p:pic>
      <p:sp>
        <p:nvSpPr>
          <p:cNvPr id="8" name="Curved Up Arrow 7"/>
          <p:cNvSpPr/>
          <p:nvPr/>
        </p:nvSpPr>
        <p:spPr>
          <a:xfrm rot="2552138">
            <a:off x="3327793" y="3814856"/>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Manifest changes</a:t>
            </a:r>
            <a:br>
              <a:rPr lang="en-US" dirty="0" smtClean="0"/>
            </a:br>
            <a:r>
              <a:rPr lang="en-US" dirty="0" smtClean="0"/>
              <a:t>when adding an activity</a:t>
            </a:r>
            <a:endParaRPr lang="en-US" dirty="0"/>
          </a:p>
        </p:txBody>
      </p:sp>
      <p:pic>
        <p:nvPicPr>
          <p:cNvPr id="5" name="Content Placeholder 4" descr="Screen Shot 2015-06-29 at 10.26.00 AM.png"/>
          <p:cNvPicPr>
            <a:picLocks noGrp="1" noChangeAspect="1"/>
          </p:cNvPicPr>
          <p:nvPr>
            <p:ph sz="quarter" idx="13"/>
          </p:nvPr>
        </p:nvPicPr>
        <p:blipFill>
          <a:blip r:embed="rId3">
            <a:extLst>
              <a:ext uri="{28A0092B-C50C-407E-A947-70E740481C1C}">
                <a14:useLocalDpi xmlns:a14="http://schemas.microsoft.com/office/drawing/2010/main" val="0"/>
              </a:ext>
            </a:extLst>
          </a:blip>
          <a:srcRect t="-37766" b="-37766"/>
          <a:stretch>
            <a:fillRect/>
          </a:stretch>
        </p:blipFill>
        <p:spPr>
          <a:xfrm>
            <a:off x="152399" y="1600200"/>
            <a:ext cx="4401647" cy="4495800"/>
          </a:xfrm>
        </p:spPr>
      </p:pic>
      <p:pic>
        <p:nvPicPr>
          <p:cNvPr id="6" name="Content Placeholder 5" descr="Screen Shot 2015-06-29 at 10.27.51 AM.png"/>
          <p:cNvPicPr>
            <a:picLocks noGrp="1" noChangeAspect="1"/>
          </p:cNvPicPr>
          <p:nvPr>
            <p:ph sz="quarter" idx="14"/>
          </p:nvPr>
        </p:nvPicPr>
        <p:blipFill>
          <a:blip r:embed="rId4">
            <a:extLst>
              <a:ext uri="{28A0092B-C50C-407E-A947-70E740481C1C}">
                <a14:useLocalDpi xmlns:a14="http://schemas.microsoft.com/office/drawing/2010/main" val="0"/>
              </a:ext>
            </a:extLst>
          </a:blip>
          <a:srcRect t="-24630" b="-24630"/>
          <a:stretch>
            <a:fillRect/>
          </a:stretch>
        </p:blipFill>
        <p:spPr>
          <a:xfrm>
            <a:off x="4645152" y="1828800"/>
            <a:ext cx="4346448" cy="4439420"/>
          </a:xfrm>
        </p:spPr>
      </p:pic>
      <p:sp>
        <p:nvSpPr>
          <p:cNvPr id="7" name="Rectangle 6"/>
          <p:cNvSpPr/>
          <p:nvPr/>
        </p:nvSpPr>
        <p:spPr>
          <a:xfrm>
            <a:off x="4648200" y="4572000"/>
            <a:ext cx="2590800" cy="6096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3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2362200"/>
            <a:ext cx="6191238" cy="3292106"/>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4.03</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Modifed</a:t>
            </a:r>
            <a:r>
              <a:rPr lang="en-US" dirty="0" smtClean="0"/>
              <a:t>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848547"/>
          </a:xfrm>
        </p:spPr>
        <p:txBody>
          <a:bodyPr>
            <a:normAutofit fontScale="775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a:xfrm>
            <a:off x="1043490" y="1027664"/>
            <a:ext cx="7024744" cy="648736"/>
          </a:xfrm>
        </p:spPr>
        <p:txBody>
          <a:bodyPr>
            <a:normAutofit fontScale="90000"/>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a:t>
            </a:r>
            <a:r>
              <a:rPr lang="en-US" dirty="0" smtClean="0"/>
              <a:t>intend on </a:t>
            </a:r>
            <a:r>
              <a:rPr lang="en-US" dirty="0"/>
              <a:t>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a:xfrm>
            <a:off x="1043490" y="1027664"/>
            <a:ext cx="7024744" cy="572536"/>
          </a:xfrm>
        </p:spPr>
        <p:txBody>
          <a:bodyPr>
            <a:normAutofit fontScale="90000"/>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6777317" cy="4648200"/>
          </a:xfrm>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a:xfrm>
            <a:off x="1043490" y="1027664"/>
            <a:ext cx="7024744" cy="724936"/>
          </a:xfrm>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802</TotalTime>
  <Words>4320</Words>
  <Application>Microsoft Macintosh PowerPoint</Application>
  <PresentationFormat>On-screen Show (4:3)</PresentationFormat>
  <Paragraphs>857</Paragraphs>
  <Slides>83</Slides>
  <Notes>26</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Project Components, Layouts, Activities &amp; Intents</vt:lpstr>
      <vt:lpstr>Android Project Components</vt:lpstr>
      <vt:lpstr>Project Components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Android Manifest changes when adding an activity</vt:lpstr>
      <vt:lpstr>Modified AndroidManifest.xml</vt:lpstr>
      <vt:lpstr>ClearSplash.java code</vt:lpstr>
      <vt:lpstr>Modify MySplashActivity.java</vt:lpstr>
      <vt:lpstr>Modify MySplashActivity.java</vt:lpstr>
      <vt:lpstr>Some explanations</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Modifed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Day 2</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42</cp:revision>
  <dcterms:created xsi:type="dcterms:W3CDTF">2011-10-11T01:41:34Z</dcterms:created>
  <dcterms:modified xsi:type="dcterms:W3CDTF">2016-08-16T12:32:19Z</dcterms:modified>
</cp:coreProperties>
</file>